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7" r:id="rId9"/>
    <p:sldId id="278" r:id="rId10"/>
    <p:sldId id="279" r:id="rId11"/>
    <p:sldId id="280" r:id="rId12"/>
    <p:sldId id="300" r:id="rId13"/>
    <p:sldId id="301" r:id="rId14"/>
    <p:sldId id="302" r:id="rId15"/>
    <p:sldId id="285" r:id="rId16"/>
    <p:sldId id="286" r:id="rId17"/>
    <p:sldId id="295" r:id="rId18"/>
    <p:sldId id="287" r:id="rId19"/>
    <p:sldId id="288" r:id="rId20"/>
    <p:sldId id="296" r:id="rId21"/>
    <p:sldId id="289" r:id="rId22"/>
    <p:sldId id="290" r:id="rId23"/>
    <p:sldId id="297" r:id="rId24"/>
    <p:sldId id="291" r:id="rId25"/>
    <p:sldId id="298" r:id="rId26"/>
    <p:sldId id="293" r:id="rId27"/>
    <p:sldId id="299" r:id="rId28"/>
    <p:sldId id="303" r:id="rId29"/>
    <p:sldId id="304" r:id="rId30"/>
    <p:sldId id="305" r:id="rId31"/>
    <p:sldId id="306" r:id="rId32"/>
    <p:sldId id="307" r:id="rId33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4D1530-390E-48DB-B2CC-07247C09FE30}">
          <p14:sldIdLst>
            <p14:sldId id="256"/>
            <p14:sldId id="257"/>
            <p14:sldId id="258"/>
            <p14:sldId id="260"/>
            <p14:sldId id="261"/>
            <p14:sldId id="262"/>
            <p14:sldId id="263"/>
            <p14:sldId id="277"/>
            <p14:sldId id="278"/>
            <p14:sldId id="279"/>
            <p14:sldId id="280"/>
            <p14:sldId id="300"/>
            <p14:sldId id="301"/>
            <p14:sldId id="302"/>
            <p14:sldId id="285"/>
            <p14:sldId id="286"/>
            <p14:sldId id="295"/>
            <p14:sldId id="287"/>
            <p14:sldId id="288"/>
            <p14:sldId id="296"/>
            <p14:sldId id="289"/>
            <p14:sldId id="290"/>
            <p14:sldId id="297"/>
            <p14:sldId id="291"/>
            <p14:sldId id="298"/>
            <p14:sldId id="293"/>
            <p14:sldId id="299"/>
            <p14:sldId id="303"/>
            <p14:sldId id="304"/>
            <p14:sldId id="305"/>
            <p14:sldId id="306"/>
            <p14:sldId id="30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Численность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выпускников образовательных организаций, реализующих программы СПО, продемонстрировавших уровень подготовки, соответствующий стандартам Ворлдскиллс Россия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выпускников образовательных организаций, реализующих программы СПО, продемонстрировавших уровень подготовки, соответствующий стандартам Ворлдскиллс Россия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2206426297079008E-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2020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2500</c:v>
                </c:pt>
                <c:pt idx="1">
                  <c:v>50000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087168"/>
        <c:axId val="106088704"/>
      </c:barChart>
      <c:catAx>
        <c:axId val="10608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088704"/>
        <c:crosses val="autoZero"/>
        <c:auto val="1"/>
        <c:lblAlgn val="ctr"/>
        <c:lblOffset val="100"/>
        <c:noMultiLvlLbl val="0"/>
      </c:catAx>
      <c:valAx>
        <c:axId val="106088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6087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A3D33-D573-4D31-A114-552558EE3C0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0EB337-D3CB-4E6C-A768-9142FF308783}">
      <dgm:prSet phldrT="[Текст]" custT="1"/>
      <dgm:spPr/>
      <dgm:t>
        <a:bodyPr lIns="0" tIns="0" rIns="0" bIns="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>
              <a:tab pos="4040188" algn="l"/>
            </a:tabLst>
            <a:defRPr/>
          </a:pPr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Послание Президента Российской Федерации Федеральному Собранию (4 декабря 2014 года)</a:t>
          </a:r>
          <a:endParaRPr lang="ru-RU" sz="1500" dirty="0"/>
        </a:p>
      </dgm:t>
    </dgm:pt>
    <dgm:pt modelId="{67753AF6-1A61-4A9D-BAB5-0FDBF0CC7FE7}" type="parTrans" cxnId="{3F8D4796-F347-4A1D-AC6A-178163D78016}">
      <dgm:prSet/>
      <dgm:spPr/>
      <dgm:t>
        <a:bodyPr/>
        <a:lstStyle/>
        <a:p>
          <a:endParaRPr lang="ru-RU"/>
        </a:p>
      </dgm:t>
    </dgm:pt>
    <dgm:pt modelId="{E66E0BA6-4D82-4BFC-9D89-E3569C0F58CB}" type="sibTrans" cxnId="{3F8D4796-F347-4A1D-AC6A-178163D78016}">
      <dgm:prSet/>
      <dgm:spPr/>
      <dgm:t>
        <a:bodyPr/>
        <a:lstStyle/>
        <a:p>
          <a:endParaRPr lang="ru-RU"/>
        </a:p>
      </dgm:t>
    </dgm:pt>
    <dgm:pt modelId="{1F0E024D-CAFE-489B-B365-92EAFBECE172}">
      <dgm:prSet custT="1"/>
      <dgm:spPr/>
      <dgm:t>
        <a:bodyPr/>
        <a:lstStyle/>
        <a:p>
          <a:pPr algn="ctr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Комплекс мер, направленных на совершенствование системы СПО, на 2015 - 2020 годы</a:t>
          </a:r>
          <a:endParaRPr lang="ru-RU" sz="1500" dirty="0"/>
        </a:p>
      </dgm:t>
    </dgm:pt>
    <dgm:pt modelId="{6C8B7A3C-EF1C-489E-84C0-AE87AEF97D32}" type="parTrans" cxnId="{917B93EB-B9B4-4AF0-A9AE-7832B954524F}">
      <dgm:prSet/>
      <dgm:spPr/>
      <dgm:t>
        <a:bodyPr/>
        <a:lstStyle/>
        <a:p>
          <a:endParaRPr lang="ru-RU"/>
        </a:p>
      </dgm:t>
    </dgm:pt>
    <dgm:pt modelId="{B887C627-782D-43E1-BC2D-0D8525D28A3A}" type="sibTrans" cxnId="{917B93EB-B9B4-4AF0-A9AE-7832B954524F}">
      <dgm:prSet/>
      <dgm:spPr/>
      <dgm:t>
        <a:bodyPr/>
        <a:lstStyle/>
        <a:p>
          <a:endParaRPr lang="ru-RU"/>
        </a:p>
      </dgm:t>
    </dgm:pt>
    <dgm:pt modelId="{045707A7-3205-47C1-98FF-11347D5C8FE0}">
      <dgm:prSet custT="1"/>
      <dgm:spPr/>
      <dgm:t>
        <a:bodyPr lIns="0" tIns="0" rIns="0" bIns="0"/>
        <a:lstStyle/>
        <a:p>
          <a:pPr algn="ctr"/>
          <a:r>
            <a:rPr lang="ru-RU" sz="1500" dirty="0" smtClean="0">
              <a:latin typeface="Times New Roman" pitchFamily="18" charset="0"/>
              <a:cs typeface="Times New Roman" pitchFamily="18" charset="0"/>
            </a:rPr>
            <a:t>Приоритетный проект «Образование» по направлению «Подготовка  высококвалифицированных специалистов и рабочих кадров с учетом современных стандартов и передовых технологий</a:t>
          </a:r>
          <a:endParaRPr lang="ru-RU" sz="1500" dirty="0"/>
        </a:p>
      </dgm:t>
    </dgm:pt>
    <dgm:pt modelId="{17FDE449-9EDE-4C76-966D-242CE32590E4}" type="parTrans" cxnId="{6A53EBB5-4DBA-4F2A-B144-10818F6E87ED}">
      <dgm:prSet/>
      <dgm:spPr/>
      <dgm:t>
        <a:bodyPr/>
        <a:lstStyle/>
        <a:p>
          <a:endParaRPr lang="ru-RU"/>
        </a:p>
      </dgm:t>
    </dgm:pt>
    <dgm:pt modelId="{6B670632-3651-412B-966D-00B7CAFD62AF}" type="sibTrans" cxnId="{6A53EBB5-4DBA-4F2A-B144-10818F6E87ED}">
      <dgm:prSet/>
      <dgm:spPr/>
      <dgm:t>
        <a:bodyPr/>
        <a:lstStyle/>
        <a:p>
          <a:endParaRPr lang="ru-RU"/>
        </a:p>
      </dgm:t>
    </dgm:pt>
    <dgm:pt modelId="{F9709603-ED01-4508-863C-B1809DEE2618}" type="pres">
      <dgm:prSet presAssocID="{697A3D33-D573-4D31-A114-552558EE3C0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7C7AAD-3026-4CFC-952C-66816AAB1B71}" type="pres">
      <dgm:prSet presAssocID="{697A3D33-D573-4D31-A114-552558EE3C02}" presName="dummyMaxCanvas" presStyleCnt="0">
        <dgm:presLayoutVars/>
      </dgm:prSet>
      <dgm:spPr/>
    </dgm:pt>
    <dgm:pt modelId="{782CB79B-EDFE-44C8-B0BB-8088B57ABC01}" type="pres">
      <dgm:prSet presAssocID="{697A3D33-D573-4D31-A114-552558EE3C0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8BB01-4C35-4FC3-9440-F6E52C2CE1B7}" type="pres">
      <dgm:prSet presAssocID="{697A3D33-D573-4D31-A114-552558EE3C02}" presName="ThreeNodes_2" presStyleLbl="node1" presStyleIdx="1" presStyleCnt="3" custLinFactNeighborX="-8824" custLinFactNeighborY="-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21529-F142-468E-8DF3-36D3931366BB}" type="pres">
      <dgm:prSet presAssocID="{697A3D33-D573-4D31-A114-552558EE3C02}" presName="ThreeNodes_3" presStyleLbl="node1" presStyleIdx="2" presStyleCnt="3" custLinFactNeighborX="-17647" custLinFactNeighborY="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38C6C-844E-4384-A59C-7A47AA350EA3}" type="pres">
      <dgm:prSet presAssocID="{697A3D33-D573-4D31-A114-552558EE3C02}" presName="ThreeConn_1-2" presStyleLbl="fgAccFollowNode1" presStyleIdx="0" presStyleCnt="2" custLinFactNeighborX="-53618" custLinFactNeighborY="2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772D0-BAAD-4673-8E2C-24CBEEA261EE}" type="pres">
      <dgm:prSet presAssocID="{697A3D33-D573-4D31-A114-552558EE3C02}" presName="ThreeConn_2-3" presStyleLbl="fgAccFollowNode1" presStyleIdx="1" presStyleCnt="2" custLinFactX="-11661" custLinFactNeighborX="-100000" custLinFactNeighborY="136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C528EA-4497-4AF4-93C0-8C2E5139E06D}" type="pres">
      <dgm:prSet presAssocID="{697A3D33-D573-4D31-A114-552558EE3C0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2DC25-E101-4FE1-9EA6-4FA773F7F2E3}" type="pres">
      <dgm:prSet presAssocID="{697A3D33-D573-4D31-A114-552558EE3C0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479BC-D206-4139-9628-C216AB58E912}" type="pres">
      <dgm:prSet presAssocID="{697A3D33-D573-4D31-A114-552558EE3C0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5C94B8-3BBD-44ED-A12D-9C9D0F55BE68}" type="presOf" srcId="{1F0E024D-CAFE-489B-B365-92EAFBECE172}" destId="{30A2DC25-E101-4FE1-9EA6-4FA773F7F2E3}" srcOrd="1" destOrd="0" presId="urn:microsoft.com/office/officeart/2005/8/layout/vProcess5"/>
    <dgm:cxn modelId="{85AB635F-8C42-4AE0-ABB2-049A87E2A03A}" type="presOf" srcId="{2F0EB337-D3CB-4E6C-A768-9142FF308783}" destId="{782CB79B-EDFE-44C8-B0BB-8088B57ABC01}" srcOrd="0" destOrd="0" presId="urn:microsoft.com/office/officeart/2005/8/layout/vProcess5"/>
    <dgm:cxn modelId="{6A53EBB5-4DBA-4F2A-B144-10818F6E87ED}" srcId="{697A3D33-D573-4D31-A114-552558EE3C02}" destId="{045707A7-3205-47C1-98FF-11347D5C8FE0}" srcOrd="2" destOrd="0" parTransId="{17FDE449-9EDE-4C76-966D-242CE32590E4}" sibTransId="{6B670632-3651-412B-966D-00B7CAFD62AF}"/>
    <dgm:cxn modelId="{52F5E184-17F3-4CCF-920E-9FE8C92328A9}" type="presOf" srcId="{045707A7-3205-47C1-98FF-11347D5C8FE0}" destId="{BE5479BC-D206-4139-9628-C216AB58E912}" srcOrd="1" destOrd="0" presId="urn:microsoft.com/office/officeart/2005/8/layout/vProcess5"/>
    <dgm:cxn modelId="{837DB25B-0422-454C-BAB9-5D53B80A12D6}" type="presOf" srcId="{2F0EB337-D3CB-4E6C-A768-9142FF308783}" destId="{75C528EA-4497-4AF4-93C0-8C2E5139E06D}" srcOrd="1" destOrd="0" presId="urn:microsoft.com/office/officeart/2005/8/layout/vProcess5"/>
    <dgm:cxn modelId="{3F93CCC4-B240-4E0B-91E6-80E3EC986C87}" type="presOf" srcId="{B887C627-782D-43E1-BC2D-0D8525D28A3A}" destId="{2FD772D0-BAAD-4673-8E2C-24CBEEA261EE}" srcOrd="0" destOrd="0" presId="urn:microsoft.com/office/officeart/2005/8/layout/vProcess5"/>
    <dgm:cxn modelId="{6B281AAE-110E-4DC6-9C76-A08CD13E3DA4}" type="presOf" srcId="{E66E0BA6-4D82-4BFC-9D89-E3569C0F58CB}" destId="{A7D38C6C-844E-4384-A59C-7A47AA350EA3}" srcOrd="0" destOrd="0" presId="urn:microsoft.com/office/officeart/2005/8/layout/vProcess5"/>
    <dgm:cxn modelId="{917B93EB-B9B4-4AF0-A9AE-7832B954524F}" srcId="{697A3D33-D573-4D31-A114-552558EE3C02}" destId="{1F0E024D-CAFE-489B-B365-92EAFBECE172}" srcOrd="1" destOrd="0" parTransId="{6C8B7A3C-EF1C-489E-84C0-AE87AEF97D32}" sibTransId="{B887C627-782D-43E1-BC2D-0D8525D28A3A}"/>
    <dgm:cxn modelId="{FF710855-B318-4D2A-917C-54FC2B390890}" type="presOf" srcId="{697A3D33-D573-4D31-A114-552558EE3C02}" destId="{F9709603-ED01-4508-863C-B1809DEE2618}" srcOrd="0" destOrd="0" presId="urn:microsoft.com/office/officeart/2005/8/layout/vProcess5"/>
    <dgm:cxn modelId="{70C0A7C7-A6CA-4B98-845C-599343A4E2E3}" type="presOf" srcId="{045707A7-3205-47C1-98FF-11347D5C8FE0}" destId="{F3E21529-F142-468E-8DF3-36D3931366BB}" srcOrd="0" destOrd="0" presId="urn:microsoft.com/office/officeart/2005/8/layout/vProcess5"/>
    <dgm:cxn modelId="{3F8D4796-F347-4A1D-AC6A-178163D78016}" srcId="{697A3D33-D573-4D31-A114-552558EE3C02}" destId="{2F0EB337-D3CB-4E6C-A768-9142FF308783}" srcOrd="0" destOrd="0" parTransId="{67753AF6-1A61-4A9D-BAB5-0FDBF0CC7FE7}" sibTransId="{E66E0BA6-4D82-4BFC-9D89-E3569C0F58CB}"/>
    <dgm:cxn modelId="{C60859A9-2B79-4DEF-806D-348564C0AD20}" type="presOf" srcId="{1F0E024D-CAFE-489B-B365-92EAFBECE172}" destId="{EDE8BB01-4C35-4FC3-9440-F6E52C2CE1B7}" srcOrd="0" destOrd="0" presId="urn:microsoft.com/office/officeart/2005/8/layout/vProcess5"/>
    <dgm:cxn modelId="{62E5F6C8-4ECA-4BA8-B491-D10B4BB00F40}" type="presParOf" srcId="{F9709603-ED01-4508-863C-B1809DEE2618}" destId="{057C7AAD-3026-4CFC-952C-66816AAB1B71}" srcOrd="0" destOrd="0" presId="urn:microsoft.com/office/officeart/2005/8/layout/vProcess5"/>
    <dgm:cxn modelId="{B015997A-B588-47CF-B071-7BA0F1E5CCBC}" type="presParOf" srcId="{F9709603-ED01-4508-863C-B1809DEE2618}" destId="{782CB79B-EDFE-44C8-B0BB-8088B57ABC01}" srcOrd="1" destOrd="0" presId="urn:microsoft.com/office/officeart/2005/8/layout/vProcess5"/>
    <dgm:cxn modelId="{AD802136-3B7D-4AE8-8D70-02C8AD2349D0}" type="presParOf" srcId="{F9709603-ED01-4508-863C-B1809DEE2618}" destId="{EDE8BB01-4C35-4FC3-9440-F6E52C2CE1B7}" srcOrd="2" destOrd="0" presId="urn:microsoft.com/office/officeart/2005/8/layout/vProcess5"/>
    <dgm:cxn modelId="{34B7157A-7F28-48CB-AAFF-96DEEC811A04}" type="presParOf" srcId="{F9709603-ED01-4508-863C-B1809DEE2618}" destId="{F3E21529-F142-468E-8DF3-36D3931366BB}" srcOrd="3" destOrd="0" presId="urn:microsoft.com/office/officeart/2005/8/layout/vProcess5"/>
    <dgm:cxn modelId="{FF65939F-7004-485E-BA99-24252A055998}" type="presParOf" srcId="{F9709603-ED01-4508-863C-B1809DEE2618}" destId="{A7D38C6C-844E-4384-A59C-7A47AA350EA3}" srcOrd="4" destOrd="0" presId="urn:microsoft.com/office/officeart/2005/8/layout/vProcess5"/>
    <dgm:cxn modelId="{E48A0B5A-28F0-4C32-90B1-31EDF82A6646}" type="presParOf" srcId="{F9709603-ED01-4508-863C-B1809DEE2618}" destId="{2FD772D0-BAAD-4673-8E2C-24CBEEA261EE}" srcOrd="5" destOrd="0" presId="urn:microsoft.com/office/officeart/2005/8/layout/vProcess5"/>
    <dgm:cxn modelId="{03833FF9-E0D5-408D-A6AA-3FF6DC3EB4B7}" type="presParOf" srcId="{F9709603-ED01-4508-863C-B1809DEE2618}" destId="{75C528EA-4497-4AF4-93C0-8C2E5139E06D}" srcOrd="6" destOrd="0" presId="urn:microsoft.com/office/officeart/2005/8/layout/vProcess5"/>
    <dgm:cxn modelId="{4CFFDD5F-310C-43C0-A3ED-4BC234EDE3F6}" type="presParOf" srcId="{F9709603-ED01-4508-863C-B1809DEE2618}" destId="{30A2DC25-E101-4FE1-9EA6-4FA773F7F2E3}" srcOrd="7" destOrd="0" presId="urn:microsoft.com/office/officeart/2005/8/layout/vProcess5"/>
    <dgm:cxn modelId="{FBA77FDB-EF35-4687-9F43-60BDFB60ABF4}" type="presParOf" srcId="{F9709603-ED01-4508-863C-B1809DEE2618}" destId="{BE5479BC-D206-4139-9628-C216AB58E91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101EA-41B3-4353-ACD5-6990F549A519}" type="doc">
      <dgm:prSet loTypeId="urn:microsoft.com/office/officeart/2005/8/layout/process4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D189E5-C433-4E84-8604-CC9468899B8B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Организационный этап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5D94AEC-20A9-40EE-85A8-E7A23FAC6FAF}" type="parTrans" cxnId="{FB1687A4-D28A-4447-B17D-D0568B2B6505}">
      <dgm:prSet/>
      <dgm:spPr/>
      <dgm:t>
        <a:bodyPr/>
        <a:lstStyle/>
        <a:p>
          <a:endParaRPr lang="ru-RU"/>
        </a:p>
      </dgm:t>
    </dgm:pt>
    <dgm:pt modelId="{09FF2D2D-11D9-40B7-B6A4-925A27A338FE}" type="sibTrans" cxnId="{FB1687A4-D28A-4447-B17D-D0568B2B6505}">
      <dgm:prSet/>
      <dgm:spPr/>
      <dgm:t>
        <a:bodyPr/>
        <a:lstStyle/>
        <a:p>
          <a:endParaRPr lang="ru-RU"/>
        </a:p>
      </dgm:t>
    </dgm:pt>
    <dgm:pt modelId="{CA097F2F-87C6-4F64-86F5-1881EE9AC084}">
      <dgm:prSet phldrT="[Текст]" custT="1"/>
      <dgm:spPr/>
      <dgm:t>
        <a:bodyPr/>
        <a:lstStyle/>
        <a:p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Определение перечня компетенций, площадок проведения и формирование графика проведения ДЭ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46453756-2219-44EA-825F-9C16F98FD8FA}" type="parTrans" cxnId="{FF4D9CC3-C8D9-46AF-AF1F-7EDC813D05DE}">
      <dgm:prSet/>
      <dgm:spPr/>
      <dgm:t>
        <a:bodyPr/>
        <a:lstStyle/>
        <a:p>
          <a:endParaRPr lang="ru-RU"/>
        </a:p>
      </dgm:t>
    </dgm:pt>
    <dgm:pt modelId="{F49117D3-33BB-4A2D-BF1F-BD220A4C7624}" type="sibTrans" cxnId="{FF4D9CC3-C8D9-46AF-AF1F-7EDC813D05DE}">
      <dgm:prSet/>
      <dgm:spPr/>
      <dgm:t>
        <a:bodyPr/>
        <a:lstStyle/>
        <a:p>
          <a:endParaRPr lang="ru-RU"/>
        </a:p>
      </dgm:t>
    </dgm:pt>
    <dgm:pt modelId="{02AA8712-C515-4B85-A296-5376DEA0086A}">
      <dgm:prSet phldrT="[Текст]" custT="1"/>
      <dgm:spPr/>
      <dgm:t>
        <a:bodyPr/>
        <a:lstStyle/>
        <a:p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Формирование экспертной группы, организация и обеспечение деятельности Экспертной группы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631DD4A9-2297-4FC8-BCC0-90B2FEFD094A}" type="parTrans" cxnId="{6EACBE22-D70D-4118-BB4C-D176D849A15F}">
      <dgm:prSet/>
      <dgm:spPr/>
      <dgm:t>
        <a:bodyPr/>
        <a:lstStyle/>
        <a:p>
          <a:endParaRPr lang="ru-RU"/>
        </a:p>
      </dgm:t>
    </dgm:pt>
    <dgm:pt modelId="{A609437C-D0F4-42B8-A41B-8BCA78C2FD54}" type="sibTrans" cxnId="{6EACBE22-D70D-4118-BB4C-D176D849A15F}">
      <dgm:prSet/>
      <dgm:spPr/>
      <dgm:t>
        <a:bodyPr/>
        <a:lstStyle/>
        <a:p>
          <a:endParaRPr lang="ru-RU"/>
        </a:p>
      </dgm:t>
    </dgm:pt>
    <dgm:pt modelId="{EA4C11F1-7926-496C-BA7C-8E9280610A0A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Проведение демонстрационного экзамена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FA4946F-AFE9-4521-A2CA-05861CFF63E6}" type="parTrans" cxnId="{824081B5-EEB9-4657-B77C-F33885D9FF68}">
      <dgm:prSet/>
      <dgm:spPr/>
      <dgm:t>
        <a:bodyPr/>
        <a:lstStyle/>
        <a:p>
          <a:endParaRPr lang="ru-RU"/>
        </a:p>
      </dgm:t>
    </dgm:pt>
    <dgm:pt modelId="{0CA4E597-2505-4421-B32E-BE9ED5B18522}" type="sibTrans" cxnId="{824081B5-EEB9-4657-B77C-F33885D9FF68}">
      <dgm:prSet/>
      <dgm:spPr/>
      <dgm:t>
        <a:bodyPr/>
        <a:lstStyle/>
        <a:p>
          <a:endParaRPr lang="ru-RU"/>
        </a:p>
      </dgm:t>
    </dgm:pt>
    <dgm:pt modelId="{999D3027-3BA0-4B78-9B54-2FE364D3ED5A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Подготовительный этап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8B67EE2-9866-4671-A55E-08730B183C91}" type="parTrans" cxnId="{210D96D0-52DF-42BF-A996-B2F74233E506}">
      <dgm:prSet/>
      <dgm:spPr/>
      <dgm:t>
        <a:bodyPr/>
        <a:lstStyle/>
        <a:p>
          <a:endParaRPr lang="ru-RU"/>
        </a:p>
      </dgm:t>
    </dgm:pt>
    <dgm:pt modelId="{212C0CE7-3FAF-4A43-AF1F-789D93504F76}" type="sibTrans" cxnId="{210D96D0-52DF-42BF-A996-B2F74233E506}">
      <dgm:prSet/>
      <dgm:spPr/>
      <dgm:t>
        <a:bodyPr/>
        <a:lstStyle/>
        <a:p>
          <a:endParaRPr lang="ru-RU"/>
        </a:p>
      </dgm:t>
    </dgm:pt>
    <dgm:pt modelId="{F1BDEB56-FBB7-41CE-A266-18C53F3485DD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Правила и нормы техники безопасности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C701806-4635-43B2-9FF0-06A6CD492107}" type="parTrans" cxnId="{C51396C5-CD88-4134-BA3E-AC94F5FBC02F}">
      <dgm:prSet/>
      <dgm:spPr/>
      <dgm:t>
        <a:bodyPr/>
        <a:lstStyle/>
        <a:p>
          <a:endParaRPr lang="ru-RU"/>
        </a:p>
      </dgm:t>
    </dgm:pt>
    <dgm:pt modelId="{002B6037-7397-4AC2-9C3C-A73B3FB9C067}" type="sibTrans" cxnId="{C51396C5-CD88-4134-BA3E-AC94F5FBC02F}">
      <dgm:prSet/>
      <dgm:spPr/>
      <dgm:t>
        <a:bodyPr/>
        <a:lstStyle/>
        <a:p>
          <a:endParaRPr lang="ru-RU"/>
        </a:p>
      </dgm:t>
    </dgm:pt>
    <dgm:pt modelId="{9725A9FB-BBD4-41AF-B0C6-E723DAB6493E}">
      <dgm:prSet phldrT="[Текст]"/>
      <dgm:spPr/>
      <dgm:t>
        <a:bodyPr/>
        <a:lstStyle/>
        <a:p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Оформление результатов экзамена.</a:t>
          </a:r>
          <a:br>
            <a:rPr lang="ru-RU" b="0" i="0" dirty="0" smtClean="0">
              <a:latin typeface="Times New Roman" pitchFamily="18" charset="0"/>
              <a:cs typeface="Times New Roman" pitchFamily="18" charset="0"/>
            </a:rPr>
          </a:br>
          <a:r>
            <a:rPr lang="ru-RU" b="0" i="0" dirty="0" smtClean="0">
              <a:latin typeface="Times New Roman" pitchFamily="18" charset="0"/>
              <a:cs typeface="Times New Roman" pitchFamily="18" charset="0"/>
            </a:rPr>
            <a:t>Итоговое заседание Экспертной группы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38ED220-6309-40D6-BED9-3795889DA4B8}" type="parTrans" cxnId="{5F9FFDA3-8D51-4AC0-89D1-FB66290CA5E2}">
      <dgm:prSet/>
      <dgm:spPr/>
      <dgm:t>
        <a:bodyPr/>
        <a:lstStyle/>
        <a:p>
          <a:endParaRPr lang="ru-RU"/>
        </a:p>
      </dgm:t>
    </dgm:pt>
    <dgm:pt modelId="{4C207B52-F23D-4FB9-BFE1-CD85674AFAAE}" type="sibTrans" cxnId="{5F9FFDA3-8D51-4AC0-89D1-FB66290CA5E2}">
      <dgm:prSet/>
      <dgm:spPr/>
      <dgm:t>
        <a:bodyPr/>
        <a:lstStyle/>
        <a:p>
          <a:endParaRPr lang="ru-RU"/>
        </a:p>
      </dgm:t>
    </dgm:pt>
    <dgm:pt modelId="{3655B389-71F7-4EC2-8429-16689A898586}">
      <dgm:prSet phldrT="[Текст]" custT="1"/>
      <dgm:spPr/>
      <dgm:t>
        <a:bodyPr/>
        <a:lstStyle/>
        <a:p>
          <a:r>
            <a:rPr lang="ru-RU" sz="1000" b="0" i="0" dirty="0" smtClean="0">
              <a:latin typeface="Times New Roman" pitchFamily="18" charset="0"/>
              <a:cs typeface="Times New Roman" pitchFamily="18" charset="0"/>
            </a:rPr>
            <a:t>Разработка регламентирующих документов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8F204E37-73EA-437F-AE04-378A4F4B41A6}" type="parTrans" cxnId="{43284A1D-9DA2-4923-A395-E972AC7E73B6}">
      <dgm:prSet/>
      <dgm:spPr/>
      <dgm:t>
        <a:bodyPr/>
        <a:lstStyle/>
        <a:p>
          <a:endParaRPr lang="ru-RU"/>
        </a:p>
      </dgm:t>
    </dgm:pt>
    <dgm:pt modelId="{D940A055-B7FD-4170-ABB1-7E80DE1F4D0B}" type="sibTrans" cxnId="{43284A1D-9DA2-4923-A395-E972AC7E73B6}">
      <dgm:prSet/>
      <dgm:spPr/>
      <dgm:t>
        <a:bodyPr/>
        <a:lstStyle/>
        <a:p>
          <a:endParaRPr lang="ru-RU"/>
        </a:p>
      </dgm:t>
    </dgm:pt>
    <dgm:pt modelId="{9E18355D-2372-4AD0-BEF4-EC463F05FE6E}">
      <dgm:prSet phldrT="[Текст]" custT="1"/>
      <dgm:spPr/>
      <dgm:t>
        <a:bodyPr/>
        <a:lstStyle/>
        <a:p>
          <a:r>
            <a:rPr lang="ru-RU" sz="1000" b="0" i="0" smtClean="0">
              <a:latin typeface="Times New Roman" pitchFamily="18" charset="0"/>
              <a:cs typeface="Times New Roman" pitchFamily="18" charset="0"/>
            </a:rPr>
            <a:t>Регистрация участников экзамена, информирование</a:t>
          </a:r>
          <a:br>
            <a:rPr lang="ru-RU" sz="1000" b="0" i="0" smtClean="0">
              <a:latin typeface="Times New Roman" pitchFamily="18" charset="0"/>
              <a:cs typeface="Times New Roman" pitchFamily="18" charset="0"/>
            </a:rPr>
          </a:br>
          <a:r>
            <a:rPr lang="ru-RU" sz="1000" b="0" i="0" smtClean="0">
              <a:latin typeface="Times New Roman" pitchFamily="18" charset="0"/>
              <a:cs typeface="Times New Roman" pitchFamily="18" charset="0"/>
            </a:rPr>
            <a:t>о сроках и порядке проведения демонстрационного экзамена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31BC70BE-C2AB-479A-9683-D15ECA247CCB}" type="parTrans" cxnId="{200A0C8D-8F4A-4E6F-9932-13AC25290C35}">
      <dgm:prSet/>
      <dgm:spPr/>
      <dgm:t>
        <a:bodyPr/>
        <a:lstStyle/>
        <a:p>
          <a:endParaRPr lang="ru-RU"/>
        </a:p>
      </dgm:t>
    </dgm:pt>
    <dgm:pt modelId="{8EF19897-9BA3-4D6F-801F-C26E396C063B}" type="sibTrans" cxnId="{200A0C8D-8F4A-4E6F-9932-13AC25290C35}">
      <dgm:prSet/>
      <dgm:spPr/>
      <dgm:t>
        <a:bodyPr/>
        <a:lstStyle/>
        <a:p>
          <a:endParaRPr lang="ru-RU"/>
        </a:p>
      </dgm:t>
    </dgm:pt>
    <dgm:pt modelId="{4B2B1B32-FBBF-41EF-826B-B588E443B054}">
      <dgm:prSet phldrT="[Текст]" custT="1"/>
      <dgm:spPr/>
      <dgm:t>
        <a:bodyPr/>
        <a:lstStyle/>
        <a:p>
          <a:r>
            <a:rPr lang="ru-RU" sz="1000" b="0" i="0" smtClean="0">
              <a:latin typeface="Times New Roman" pitchFamily="18" charset="0"/>
              <a:cs typeface="Times New Roman" pitchFamily="18" charset="0"/>
            </a:rPr>
            <a:t>Подготовка площадки проведения экзамена и установка оборудования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C3226E6C-C22B-4C8F-8DDE-A47ACB34C067}" type="parTrans" cxnId="{BAF3397B-CDD8-4F18-8921-CC325CB16EA0}">
      <dgm:prSet/>
      <dgm:spPr/>
      <dgm:t>
        <a:bodyPr/>
        <a:lstStyle/>
        <a:p>
          <a:endParaRPr lang="ru-RU"/>
        </a:p>
      </dgm:t>
    </dgm:pt>
    <dgm:pt modelId="{C7E98E37-D956-4929-8B2F-8B8C8C58C223}" type="sibTrans" cxnId="{BAF3397B-CDD8-4F18-8921-CC325CB16EA0}">
      <dgm:prSet/>
      <dgm:spPr/>
      <dgm:t>
        <a:bodyPr/>
        <a:lstStyle/>
        <a:p>
          <a:endParaRPr lang="ru-RU"/>
        </a:p>
      </dgm:t>
    </dgm:pt>
    <dgm:pt modelId="{7879F947-BE4D-4D77-B46E-A9872EAF4037}">
      <dgm:prSet phldrT="[Текст]"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Проведение основных мероприятий демонстрационного экзамена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09C9724-0379-42D7-88EF-8A171DDA6173}" type="parTrans" cxnId="{55B1A6FC-4FA7-4484-A252-5A28DF3327D6}">
      <dgm:prSet/>
      <dgm:spPr/>
      <dgm:t>
        <a:bodyPr/>
        <a:lstStyle/>
        <a:p>
          <a:endParaRPr lang="ru-RU"/>
        </a:p>
      </dgm:t>
    </dgm:pt>
    <dgm:pt modelId="{F79CE336-134F-42A7-9E19-AB7E35799ACD}" type="sibTrans" cxnId="{55B1A6FC-4FA7-4484-A252-5A28DF3327D6}">
      <dgm:prSet/>
      <dgm:spPr/>
      <dgm:t>
        <a:bodyPr/>
        <a:lstStyle/>
        <a:p>
          <a:endParaRPr lang="ru-RU"/>
        </a:p>
      </dgm:t>
    </dgm:pt>
    <dgm:pt modelId="{A91AFB0A-000E-4517-947C-29A6BC436CF3}">
      <dgm:prSet phldrT="[Текст]"/>
      <dgm:spPr/>
      <dgm:t>
        <a:bodyPr/>
        <a:lstStyle/>
        <a:p>
          <a:r>
            <a:rPr lang="ru-RU" b="0" i="0" smtClean="0">
              <a:latin typeface="Times New Roman" pitchFamily="18" charset="0"/>
              <a:cs typeface="Times New Roman" pitchFamily="18" charset="0"/>
            </a:rPr>
            <a:t>Оценка экзаменационных заданий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3D56E71-C7DE-46A7-AE7D-88C6CC79C358}" type="parTrans" cxnId="{A863081F-A6E5-4809-8A1E-361E4AB0DA34}">
      <dgm:prSet/>
      <dgm:spPr/>
      <dgm:t>
        <a:bodyPr/>
        <a:lstStyle/>
        <a:p>
          <a:endParaRPr lang="ru-RU"/>
        </a:p>
      </dgm:t>
    </dgm:pt>
    <dgm:pt modelId="{03626574-0282-40ED-8AF5-C1EDA354F2AF}" type="sibTrans" cxnId="{A863081F-A6E5-4809-8A1E-361E4AB0DA34}">
      <dgm:prSet/>
      <dgm:spPr/>
      <dgm:t>
        <a:bodyPr/>
        <a:lstStyle/>
        <a:p>
          <a:endParaRPr lang="ru-RU"/>
        </a:p>
      </dgm:t>
    </dgm:pt>
    <dgm:pt modelId="{9F4A3617-24AD-40F0-ADE9-67333FB7375A}" type="pres">
      <dgm:prSet presAssocID="{B7D101EA-41B3-4353-ACD5-6990F549A5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2D5998-6A33-4CDA-8AAF-C472B6A174C6}" type="pres">
      <dgm:prSet presAssocID="{9725A9FB-BBD4-41AF-B0C6-E723DAB6493E}" presName="boxAndChildren" presStyleCnt="0"/>
      <dgm:spPr/>
    </dgm:pt>
    <dgm:pt modelId="{C38B9A7A-5895-439D-9F81-14464EF6A396}" type="pres">
      <dgm:prSet presAssocID="{9725A9FB-BBD4-41AF-B0C6-E723DAB6493E}" presName="parentTextBox" presStyleLbl="node1" presStyleIdx="0" presStyleCnt="3"/>
      <dgm:spPr/>
      <dgm:t>
        <a:bodyPr/>
        <a:lstStyle/>
        <a:p>
          <a:endParaRPr lang="ru-RU"/>
        </a:p>
      </dgm:t>
    </dgm:pt>
    <dgm:pt modelId="{09315EE9-034B-48F6-AA92-6164FE108BA2}" type="pres">
      <dgm:prSet presAssocID="{0CA4E597-2505-4421-B32E-BE9ED5B18522}" presName="sp" presStyleCnt="0"/>
      <dgm:spPr/>
    </dgm:pt>
    <dgm:pt modelId="{5418D3CD-D287-4722-937E-EF1CAC0B37BD}" type="pres">
      <dgm:prSet presAssocID="{EA4C11F1-7926-496C-BA7C-8E9280610A0A}" presName="arrowAndChildren" presStyleCnt="0"/>
      <dgm:spPr/>
    </dgm:pt>
    <dgm:pt modelId="{8CC26E15-BBA1-4C78-8A22-945CCA7B0425}" type="pres">
      <dgm:prSet presAssocID="{EA4C11F1-7926-496C-BA7C-8E9280610A0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72645E65-F916-4BFB-91CE-58E3357C82AA}" type="pres">
      <dgm:prSet presAssocID="{EA4C11F1-7926-496C-BA7C-8E9280610A0A}" presName="arrow" presStyleLbl="node1" presStyleIdx="1" presStyleCnt="3"/>
      <dgm:spPr/>
      <dgm:t>
        <a:bodyPr/>
        <a:lstStyle/>
        <a:p>
          <a:endParaRPr lang="ru-RU"/>
        </a:p>
      </dgm:t>
    </dgm:pt>
    <dgm:pt modelId="{B3D48B8F-EB45-4759-BFAE-859AC3CB48EF}" type="pres">
      <dgm:prSet presAssocID="{EA4C11F1-7926-496C-BA7C-8E9280610A0A}" presName="descendantArrow" presStyleCnt="0"/>
      <dgm:spPr/>
    </dgm:pt>
    <dgm:pt modelId="{984327B7-813B-4DE0-A9D4-EAE531DF4E38}" type="pres">
      <dgm:prSet presAssocID="{999D3027-3BA0-4B78-9B54-2FE364D3ED5A}" presName="childTextArrow" presStyleLbl="f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1F981-33B3-4F26-B0B3-55D9F01D028C}" type="pres">
      <dgm:prSet presAssocID="{F1BDEB56-FBB7-41CE-A266-18C53F3485DD}" presName="childTextArrow" presStyleLbl="f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1E609-CA34-41E4-878F-C5D4B2549FD4}" type="pres">
      <dgm:prSet presAssocID="{7879F947-BE4D-4D77-B46E-A9872EAF4037}" presName="childTextArrow" presStyleLbl="f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A0565-6F8D-468E-9B39-D973340BD737}" type="pres">
      <dgm:prSet presAssocID="{A91AFB0A-000E-4517-947C-29A6BC436CF3}" presName="childTextArrow" presStyleLbl="f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10556-0F0F-4113-BD0B-C58AEB962AB0}" type="pres">
      <dgm:prSet presAssocID="{09FF2D2D-11D9-40B7-B6A4-925A27A338FE}" presName="sp" presStyleCnt="0"/>
      <dgm:spPr/>
    </dgm:pt>
    <dgm:pt modelId="{044BC752-2C7A-4DA0-8B16-7908C10528DD}" type="pres">
      <dgm:prSet presAssocID="{77D189E5-C433-4E84-8604-CC9468899B8B}" presName="arrowAndChildren" presStyleCnt="0"/>
      <dgm:spPr/>
    </dgm:pt>
    <dgm:pt modelId="{63EEEA60-9D5B-4151-8339-D5A024D93080}" type="pres">
      <dgm:prSet presAssocID="{77D189E5-C433-4E84-8604-CC9468899B8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5470626-1F99-4AC6-9AAB-F88057056445}" type="pres">
      <dgm:prSet presAssocID="{77D189E5-C433-4E84-8604-CC9468899B8B}" presName="arrow" presStyleLbl="node1" presStyleIdx="2" presStyleCnt="3"/>
      <dgm:spPr/>
      <dgm:t>
        <a:bodyPr/>
        <a:lstStyle/>
        <a:p>
          <a:endParaRPr lang="ru-RU"/>
        </a:p>
      </dgm:t>
    </dgm:pt>
    <dgm:pt modelId="{48449A7A-A5D6-460F-8B81-20F3CC79ACCF}" type="pres">
      <dgm:prSet presAssocID="{77D189E5-C433-4E84-8604-CC9468899B8B}" presName="descendantArrow" presStyleCnt="0"/>
      <dgm:spPr/>
    </dgm:pt>
    <dgm:pt modelId="{33FFE00F-17FE-4DCD-8005-71C0AC4577A5}" type="pres">
      <dgm:prSet presAssocID="{CA097F2F-87C6-4F64-86F5-1881EE9AC084}" presName="childTextArrow" presStyleLbl="fgAccFollowNode1" presStyleIdx="4" presStyleCnt="9" custScaleY="133356" custLinFactNeighborX="-61" custLinFactNeighborY="3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25866-6046-42F1-A54E-06B375ECA435}" type="pres">
      <dgm:prSet presAssocID="{02AA8712-C515-4B85-A296-5376DEA0086A}" presName="childTextArrow" presStyleLbl="fgAccFollowNode1" presStyleIdx="5" presStyleCnt="9" custScaleY="133356" custLinFactNeighborX="-37" custLinFactNeighborY="3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D9981-DA23-4C85-A872-3A596FD1E899}" type="pres">
      <dgm:prSet presAssocID="{3655B389-71F7-4EC2-8429-16689A898586}" presName="childTextArrow" presStyleLbl="fgAccFollowNode1" presStyleIdx="6" presStyleCnt="9" custScaleY="91640" custLinFactNeighborX="-12" custLinFactNeighborY="14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94D73-8346-4A63-AB09-4DC310BA72BF}" type="pres">
      <dgm:prSet presAssocID="{9E18355D-2372-4AD0-BEF4-EC463F05FE6E}" presName="childTextArrow" presStyleLbl="fgAccFollowNode1" presStyleIdx="7" presStyleCnt="9" custScaleY="133356" custLinFactNeighborX="2094" custLinFactNeighborY="3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A1A06-687B-491E-9FC0-214B6AF144E5}" type="pres">
      <dgm:prSet presAssocID="{4B2B1B32-FBBF-41EF-826B-B588E443B054}" presName="childTextArrow" presStyleLbl="fgAccFollowNode1" presStyleIdx="8" presStyleCnt="9" custScaleY="133356" custLinFactNeighborX="2094" custLinFactNeighborY="35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B1A6FC-4FA7-4484-A252-5A28DF3327D6}" srcId="{EA4C11F1-7926-496C-BA7C-8E9280610A0A}" destId="{7879F947-BE4D-4D77-B46E-A9872EAF4037}" srcOrd="2" destOrd="0" parTransId="{609C9724-0379-42D7-88EF-8A171DDA6173}" sibTransId="{F79CE336-134F-42A7-9E19-AB7E35799ACD}"/>
    <dgm:cxn modelId="{AF1AA666-56FA-4C11-8307-C27C333C020D}" type="presOf" srcId="{9725A9FB-BBD4-41AF-B0C6-E723DAB6493E}" destId="{C38B9A7A-5895-439D-9F81-14464EF6A396}" srcOrd="0" destOrd="0" presId="urn:microsoft.com/office/officeart/2005/8/layout/process4"/>
    <dgm:cxn modelId="{FB1687A4-D28A-4447-B17D-D0568B2B6505}" srcId="{B7D101EA-41B3-4353-ACD5-6990F549A519}" destId="{77D189E5-C433-4E84-8604-CC9468899B8B}" srcOrd="0" destOrd="0" parTransId="{B5D94AEC-20A9-40EE-85A8-E7A23FAC6FAF}" sibTransId="{09FF2D2D-11D9-40B7-B6A4-925A27A338FE}"/>
    <dgm:cxn modelId="{944B08A5-E48C-4EAB-9CE2-9B1ECB5475BA}" type="presOf" srcId="{02AA8712-C515-4B85-A296-5376DEA0086A}" destId="{99225866-6046-42F1-A54E-06B375ECA435}" srcOrd="0" destOrd="0" presId="urn:microsoft.com/office/officeart/2005/8/layout/process4"/>
    <dgm:cxn modelId="{210D96D0-52DF-42BF-A996-B2F74233E506}" srcId="{EA4C11F1-7926-496C-BA7C-8E9280610A0A}" destId="{999D3027-3BA0-4B78-9B54-2FE364D3ED5A}" srcOrd="0" destOrd="0" parTransId="{68B67EE2-9866-4671-A55E-08730B183C91}" sibTransId="{212C0CE7-3FAF-4A43-AF1F-789D93504F76}"/>
    <dgm:cxn modelId="{5F8AEDEC-7AC6-4C4C-965B-53606EA2FBC8}" type="presOf" srcId="{4B2B1B32-FBBF-41EF-826B-B588E443B054}" destId="{EFAA1A06-687B-491E-9FC0-214B6AF144E5}" srcOrd="0" destOrd="0" presId="urn:microsoft.com/office/officeart/2005/8/layout/process4"/>
    <dgm:cxn modelId="{C51396C5-CD88-4134-BA3E-AC94F5FBC02F}" srcId="{EA4C11F1-7926-496C-BA7C-8E9280610A0A}" destId="{F1BDEB56-FBB7-41CE-A266-18C53F3485DD}" srcOrd="1" destOrd="0" parTransId="{EC701806-4635-43B2-9FF0-06A6CD492107}" sibTransId="{002B6037-7397-4AC2-9C3C-A73B3FB9C067}"/>
    <dgm:cxn modelId="{58B5F023-EF5F-4EE7-8378-DA37E6E3FC4B}" type="presOf" srcId="{F1BDEB56-FBB7-41CE-A266-18C53F3485DD}" destId="{2471F981-33B3-4F26-B0B3-55D9F01D028C}" srcOrd="0" destOrd="0" presId="urn:microsoft.com/office/officeart/2005/8/layout/process4"/>
    <dgm:cxn modelId="{3B691A8E-0A48-4CB9-A106-9809341B937F}" type="presOf" srcId="{999D3027-3BA0-4B78-9B54-2FE364D3ED5A}" destId="{984327B7-813B-4DE0-A9D4-EAE531DF4E38}" srcOrd="0" destOrd="0" presId="urn:microsoft.com/office/officeart/2005/8/layout/process4"/>
    <dgm:cxn modelId="{04E4DD2E-A2AF-4F10-A730-1E6735612D79}" type="presOf" srcId="{A91AFB0A-000E-4517-947C-29A6BC436CF3}" destId="{672A0565-6F8D-468E-9B39-D973340BD737}" srcOrd="0" destOrd="0" presId="urn:microsoft.com/office/officeart/2005/8/layout/process4"/>
    <dgm:cxn modelId="{BAF3397B-CDD8-4F18-8921-CC325CB16EA0}" srcId="{77D189E5-C433-4E84-8604-CC9468899B8B}" destId="{4B2B1B32-FBBF-41EF-826B-B588E443B054}" srcOrd="4" destOrd="0" parTransId="{C3226E6C-C22B-4C8F-8DDE-A47ACB34C067}" sibTransId="{C7E98E37-D956-4929-8B2F-8B8C8C58C223}"/>
    <dgm:cxn modelId="{E050B0B2-DDEF-44CC-8996-A1FED77C127D}" type="presOf" srcId="{B7D101EA-41B3-4353-ACD5-6990F549A519}" destId="{9F4A3617-24AD-40F0-ADE9-67333FB7375A}" srcOrd="0" destOrd="0" presId="urn:microsoft.com/office/officeart/2005/8/layout/process4"/>
    <dgm:cxn modelId="{89EC337B-4BAB-451E-97C4-BAC0193FDA6F}" type="presOf" srcId="{77D189E5-C433-4E84-8604-CC9468899B8B}" destId="{63EEEA60-9D5B-4151-8339-D5A024D93080}" srcOrd="0" destOrd="0" presId="urn:microsoft.com/office/officeart/2005/8/layout/process4"/>
    <dgm:cxn modelId="{DCDD254C-501D-4287-9301-897FDA5BCCDB}" type="presOf" srcId="{CA097F2F-87C6-4F64-86F5-1881EE9AC084}" destId="{33FFE00F-17FE-4DCD-8005-71C0AC4577A5}" srcOrd="0" destOrd="0" presId="urn:microsoft.com/office/officeart/2005/8/layout/process4"/>
    <dgm:cxn modelId="{824081B5-EEB9-4657-B77C-F33885D9FF68}" srcId="{B7D101EA-41B3-4353-ACD5-6990F549A519}" destId="{EA4C11F1-7926-496C-BA7C-8E9280610A0A}" srcOrd="1" destOrd="0" parTransId="{2FA4946F-AFE9-4521-A2CA-05861CFF63E6}" sibTransId="{0CA4E597-2505-4421-B32E-BE9ED5B18522}"/>
    <dgm:cxn modelId="{55C3848D-B733-4DAA-99FF-4AEDABF2AADB}" type="presOf" srcId="{9E18355D-2372-4AD0-BEF4-EC463F05FE6E}" destId="{78E94D73-8346-4A63-AB09-4DC310BA72BF}" srcOrd="0" destOrd="0" presId="urn:microsoft.com/office/officeart/2005/8/layout/process4"/>
    <dgm:cxn modelId="{ED12D9CB-395C-45E4-9A3E-72B60EBCC578}" type="presOf" srcId="{77D189E5-C433-4E84-8604-CC9468899B8B}" destId="{E5470626-1F99-4AC6-9AAB-F88057056445}" srcOrd="1" destOrd="0" presId="urn:microsoft.com/office/officeart/2005/8/layout/process4"/>
    <dgm:cxn modelId="{43284A1D-9DA2-4923-A395-E972AC7E73B6}" srcId="{77D189E5-C433-4E84-8604-CC9468899B8B}" destId="{3655B389-71F7-4EC2-8429-16689A898586}" srcOrd="2" destOrd="0" parTransId="{8F204E37-73EA-437F-AE04-378A4F4B41A6}" sibTransId="{D940A055-B7FD-4170-ABB1-7E80DE1F4D0B}"/>
    <dgm:cxn modelId="{6EACBE22-D70D-4118-BB4C-D176D849A15F}" srcId="{77D189E5-C433-4E84-8604-CC9468899B8B}" destId="{02AA8712-C515-4B85-A296-5376DEA0086A}" srcOrd="1" destOrd="0" parTransId="{631DD4A9-2297-4FC8-BCC0-90B2FEFD094A}" sibTransId="{A609437C-D0F4-42B8-A41B-8BCA78C2FD54}"/>
    <dgm:cxn modelId="{A863081F-A6E5-4809-8A1E-361E4AB0DA34}" srcId="{EA4C11F1-7926-496C-BA7C-8E9280610A0A}" destId="{A91AFB0A-000E-4517-947C-29A6BC436CF3}" srcOrd="3" destOrd="0" parTransId="{43D56E71-C7DE-46A7-AE7D-88C6CC79C358}" sibTransId="{03626574-0282-40ED-8AF5-C1EDA354F2AF}"/>
    <dgm:cxn modelId="{56270EF0-0C7E-48A2-A00A-1B373896C5D7}" type="presOf" srcId="{7879F947-BE4D-4D77-B46E-A9872EAF4037}" destId="{AB41E609-CA34-41E4-878F-C5D4B2549FD4}" srcOrd="0" destOrd="0" presId="urn:microsoft.com/office/officeart/2005/8/layout/process4"/>
    <dgm:cxn modelId="{FF4D9CC3-C8D9-46AF-AF1F-7EDC813D05DE}" srcId="{77D189E5-C433-4E84-8604-CC9468899B8B}" destId="{CA097F2F-87C6-4F64-86F5-1881EE9AC084}" srcOrd="0" destOrd="0" parTransId="{46453756-2219-44EA-825F-9C16F98FD8FA}" sibTransId="{F49117D3-33BB-4A2D-BF1F-BD220A4C7624}"/>
    <dgm:cxn modelId="{6C6E7169-8F5A-4144-9835-325CF1BBECB6}" type="presOf" srcId="{3655B389-71F7-4EC2-8429-16689A898586}" destId="{573D9981-DA23-4C85-A872-3A596FD1E899}" srcOrd="0" destOrd="0" presId="urn:microsoft.com/office/officeart/2005/8/layout/process4"/>
    <dgm:cxn modelId="{200A0C8D-8F4A-4E6F-9932-13AC25290C35}" srcId="{77D189E5-C433-4E84-8604-CC9468899B8B}" destId="{9E18355D-2372-4AD0-BEF4-EC463F05FE6E}" srcOrd="3" destOrd="0" parTransId="{31BC70BE-C2AB-479A-9683-D15ECA247CCB}" sibTransId="{8EF19897-9BA3-4D6F-801F-C26E396C063B}"/>
    <dgm:cxn modelId="{5F9FFDA3-8D51-4AC0-89D1-FB66290CA5E2}" srcId="{B7D101EA-41B3-4353-ACD5-6990F549A519}" destId="{9725A9FB-BBD4-41AF-B0C6-E723DAB6493E}" srcOrd="2" destOrd="0" parTransId="{938ED220-6309-40D6-BED9-3795889DA4B8}" sibTransId="{4C207B52-F23D-4FB9-BFE1-CD85674AFAAE}"/>
    <dgm:cxn modelId="{FBCAB26A-0069-48FC-BF0D-51D416090EA0}" type="presOf" srcId="{EA4C11F1-7926-496C-BA7C-8E9280610A0A}" destId="{8CC26E15-BBA1-4C78-8A22-945CCA7B0425}" srcOrd="0" destOrd="0" presId="urn:microsoft.com/office/officeart/2005/8/layout/process4"/>
    <dgm:cxn modelId="{ED22BE38-1B59-4E02-9053-711E2CB99440}" type="presOf" srcId="{EA4C11F1-7926-496C-BA7C-8E9280610A0A}" destId="{72645E65-F916-4BFB-91CE-58E3357C82AA}" srcOrd="1" destOrd="0" presId="urn:microsoft.com/office/officeart/2005/8/layout/process4"/>
    <dgm:cxn modelId="{FDEFCCF0-1F0A-4A4C-811E-2AEAFA61FC2B}" type="presParOf" srcId="{9F4A3617-24AD-40F0-ADE9-67333FB7375A}" destId="{732D5998-6A33-4CDA-8AAF-C472B6A174C6}" srcOrd="0" destOrd="0" presId="urn:microsoft.com/office/officeart/2005/8/layout/process4"/>
    <dgm:cxn modelId="{5FFD7065-44DE-4706-88F7-B00097F15FC7}" type="presParOf" srcId="{732D5998-6A33-4CDA-8AAF-C472B6A174C6}" destId="{C38B9A7A-5895-439D-9F81-14464EF6A396}" srcOrd="0" destOrd="0" presId="urn:microsoft.com/office/officeart/2005/8/layout/process4"/>
    <dgm:cxn modelId="{02726256-86AC-434F-93D1-A0D7593A6627}" type="presParOf" srcId="{9F4A3617-24AD-40F0-ADE9-67333FB7375A}" destId="{09315EE9-034B-48F6-AA92-6164FE108BA2}" srcOrd="1" destOrd="0" presId="urn:microsoft.com/office/officeart/2005/8/layout/process4"/>
    <dgm:cxn modelId="{FCD96756-E36F-4576-9FC5-504FB8E6FF0A}" type="presParOf" srcId="{9F4A3617-24AD-40F0-ADE9-67333FB7375A}" destId="{5418D3CD-D287-4722-937E-EF1CAC0B37BD}" srcOrd="2" destOrd="0" presId="urn:microsoft.com/office/officeart/2005/8/layout/process4"/>
    <dgm:cxn modelId="{3DA736F6-BACA-4B7C-BC83-37002D6C4767}" type="presParOf" srcId="{5418D3CD-D287-4722-937E-EF1CAC0B37BD}" destId="{8CC26E15-BBA1-4C78-8A22-945CCA7B0425}" srcOrd="0" destOrd="0" presId="urn:microsoft.com/office/officeart/2005/8/layout/process4"/>
    <dgm:cxn modelId="{8E18A9B0-5D87-4F85-8169-E718AF57D478}" type="presParOf" srcId="{5418D3CD-D287-4722-937E-EF1CAC0B37BD}" destId="{72645E65-F916-4BFB-91CE-58E3357C82AA}" srcOrd="1" destOrd="0" presId="urn:microsoft.com/office/officeart/2005/8/layout/process4"/>
    <dgm:cxn modelId="{C5003417-5D45-4F09-B2BA-E4A5FCAF7059}" type="presParOf" srcId="{5418D3CD-D287-4722-937E-EF1CAC0B37BD}" destId="{B3D48B8F-EB45-4759-BFAE-859AC3CB48EF}" srcOrd="2" destOrd="0" presId="urn:microsoft.com/office/officeart/2005/8/layout/process4"/>
    <dgm:cxn modelId="{49A69FCB-9A37-4E74-807E-A6B2712450B6}" type="presParOf" srcId="{B3D48B8F-EB45-4759-BFAE-859AC3CB48EF}" destId="{984327B7-813B-4DE0-A9D4-EAE531DF4E38}" srcOrd="0" destOrd="0" presId="urn:microsoft.com/office/officeart/2005/8/layout/process4"/>
    <dgm:cxn modelId="{588E8BE0-8524-49F6-BEB6-22E3B9D22F39}" type="presParOf" srcId="{B3D48B8F-EB45-4759-BFAE-859AC3CB48EF}" destId="{2471F981-33B3-4F26-B0B3-55D9F01D028C}" srcOrd="1" destOrd="0" presId="urn:microsoft.com/office/officeart/2005/8/layout/process4"/>
    <dgm:cxn modelId="{1B94CA7D-29DE-41C1-BA25-230A659C3B76}" type="presParOf" srcId="{B3D48B8F-EB45-4759-BFAE-859AC3CB48EF}" destId="{AB41E609-CA34-41E4-878F-C5D4B2549FD4}" srcOrd="2" destOrd="0" presId="urn:microsoft.com/office/officeart/2005/8/layout/process4"/>
    <dgm:cxn modelId="{413B2AE0-BFA9-4DAA-993B-9FFA49B89DFE}" type="presParOf" srcId="{B3D48B8F-EB45-4759-BFAE-859AC3CB48EF}" destId="{672A0565-6F8D-468E-9B39-D973340BD737}" srcOrd="3" destOrd="0" presId="urn:microsoft.com/office/officeart/2005/8/layout/process4"/>
    <dgm:cxn modelId="{B4A319B9-F3F8-42CD-B7DC-985393BF54E8}" type="presParOf" srcId="{9F4A3617-24AD-40F0-ADE9-67333FB7375A}" destId="{DEF10556-0F0F-4113-BD0B-C58AEB962AB0}" srcOrd="3" destOrd="0" presId="urn:microsoft.com/office/officeart/2005/8/layout/process4"/>
    <dgm:cxn modelId="{39D23B0F-2B53-47A1-A153-9561986F048E}" type="presParOf" srcId="{9F4A3617-24AD-40F0-ADE9-67333FB7375A}" destId="{044BC752-2C7A-4DA0-8B16-7908C10528DD}" srcOrd="4" destOrd="0" presId="urn:microsoft.com/office/officeart/2005/8/layout/process4"/>
    <dgm:cxn modelId="{597A5FAF-04CB-49F9-966F-5A73F25463BA}" type="presParOf" srcId="{044BC752-2C7A-4DA0-8B16-7908C10528DD}" destId="{63EEEA60-9D5B-4151-8339-D5A024D93080}" srcOrd="0" destOrd="0" presId="urn:microsoft.com/office/officeart/2005/8/layout/process4"/>
    <dgm:cxn modelId="{A1D65F3B-E0E5-4DA1-9D5A-F6A3C8B11992}" type="presParOf" srcId="{044BC752-2C7A-4DA0-8B16-7908C10528DD}" destId="{E5470626-1F99-4AC6-9AAB-F88057056445}" srcOrd="1" destOrd="0" presId="urn:microsoft.com/office/officeart/2005/8/layout/process4"/>
    <dgm:cxn modelId="{D3A57F97-C6FE-4A65-B27C-D1AEA485E8DD}" type="presParOf" srcId="{044BC752-2C7A-4DA0-8B16-7908C10528DD}" destId="{48449A7A-A5D6-460F-8B81-20F3CC79ACCF}" srcOrd="2" destOrd="0" presId="urn:microsoft.com/office/officeart/2005/8/layout/process4"/>
    <dgm:cxn modelId="{410E9B4C-C09C-4CB7-9975-F43AFD23D629}" type="presParOf" srcId="{48449A7A-A5D6-460F-8B81-20F3CC79ACCF}" destId="{33FFE00F-17FE-4DCD-8005-71C0AC4577A5}" srcOrd="0" destOrd="0" presId="urn:microsoft.com/office/officeart/2005/8/layout/process4"/>
    <dgm:cxn modelId="{193E1900-00BE-4F5B-A4EA-644790C2A637}" type="presParOf" srcId="{48449A7A-A5D6-460F-8B81-20F3CC79ACCF}" destId="{99225866-6046-42F1-A54E-06B375ECA435}" srcOrd="1" destOrd="0" presId="urn:microsoft.com/office/officeart/2005/8/layout/process4"/>
    <dgm:cxn modelId="{2265C41E-A8B3-4D4D-BC5C-635CE49D236B}" type="presParOf" srcId="{48449A7A-A5D6-460F-8B81-20F3CC79ACCF}" destId="{573D9981-DA23-4C85-A872-3A596FD1E899}" srcOrd="2" destOrd="0" presId="urn:microsoft.com/office/officeart/2005/8/layout/process4"/>
    <dgm:cxn modelId="{7C7F549C-88FF-45BD-BCE5-B14E8BCB1CB3}" type="presParOf" srcId="{48449A7A-A5D6-460F-8B81-20F3CC79ACCF}" destId="{78E94D73-8346-4A63-AB09-4DC310BA72BF}" srcOrd="3" destOrd="0" presId="urn:microsoft.com/office/officeart/2005/8/layout/process4"/>
    <dgm:cxn modelId="{20120556-1D4D-46D2-8DDB-898F17E7C1EE}" type="presParOf" srcId="{48449A7A-A5D6-460F-8B81-20F3CC79ACCF}" destId="{EFAA1A06-687B-491E-9FC0-214B6AF144E5}" srcOrd="4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F9016F-949B-4097-8A64-E6B9B759F67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3C5A5D-34FC-4BFE-A4AE-DC3B3B7CF7E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Бар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45E2367-1248-4F5B-9958-567019A23DEA}" type="parTrans" cxnId="{62DB83AD-2BAC-4BC7-8D30-81F64EF18C2A}">
      <dgm:prSet/>
      <dgm:spPr/>
      <dgm:t>
        <a:bodyPr/>
        <a:lstStyle/>
        <a:p>
          <a:endParaRPr lang="ru-RU"/>
        </a:p>
      </dgm:t>
    </dgm:pt>
    <dgm:pt modelId="{A3F7294E-E0E1-4561-B33F-4BE01ADE308C}" type="sibTrans" cxnId="{62DB83AD-2BAC-4BC7-8D30-81F64EF18C2A}">
      <dgm:prSet/>
      <dgm:spPr/>
      <dgm:t>
        <a:bodyPr/>
        <a:lstStyle/>
        <a:p>
          <a:endParaRPr lang="ru-RU"/>
        </a:p>
      </dgm:t>
    </dgm:pt>
    <dgm:pt modelId="{BAFC2E57-BDDA-434A-B6BB-17EBA2094A2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Банкеты - Подача блюд,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silver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queridon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сервис.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7049B56-88D8-4295-AF3A-64494E148EC0}" type="parTrans" cxnId="{2A470A74-62F0-4F44-91A5-203759DD7480}">
      <dgm:prSet/>
      <dgm:spPr/>
      <dgm:t>
        <a:bodyPr/>
        <a:lstStyle/>
        <a:p>
          <a:endParaRPr lang="ru-RU"/>
        </a:p>
      </dgm:t>
    </dgm:pt>
    <dgm:pt modelId="{DAF69692-12D6-4446-9519-5EDBBD916B48}" type="sibTrans" cxnId="{2A470A74-62F0-4F44-91A5-203759DD7480}">
      <dgm:prSet/>
      <dgm:spPr/>
      <dgm:t>
        <a:bodyPr/>
        <a:lstStyle/>
        <a:p>
          <a:endParaRPr lang="ru-RU"/>
        </a:p>
      </dgm:t>
    </dgm:pt>
    <dgm:pt modelId="{5C2DEE94-BD4F-4F8F-9626-9A893E625E9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Высокая кухня - подача блюд с использованием подсобного стола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D95F43B-6A5F-45A9-BBA3-93BE6A848945}" type="parTrans" cxnId="{7105F4FC-660C-4888-BA91-740168322E9D}">
      <dgm:prSet/>
      <dgm:spPr/>
      <dgm:t>
        <a:bodyPr/>
        <a:lstStyle/>
        <a:p>
          <a:endParaRPr lang="ru-RU"/>
        </a:p>
      </dgm:t>
    </dgm:pt>
    <dgm:pt modelId="{DA3297B5-5A17-45EB-8FB2-7260FC335C19}" type="sibTrans" cxnId="{7105F4FC-660C-4888-BA91-740168322E9D}">
      <dgm:prSet/>
      <dgm:spPr/>
      <dgm:t>
        <a:bodyPr/>
        <a:lstStyle/>
        <a:p>
          <a:endParaRPr lang="ru-RU"/>
        </a:p>
      </dgm:t>
    </dgm:pt>
    <dgm:pt modelId="{E9D413EA-B83E-4D00-81A3-F064B4C4AFF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Ужин в неофициальной обстановке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34C083D-843F-4DFD-80EC-3C54358C064F}" type="parTrans" cxnId="{F1DF45C9-0A88-471B-B7EA-154ED7B2BF3F}">
      <dgm:prSet/>
      <dgm:spPr/>
      <dgm:t>
        <a:bodyPr/>
        <a:lstStyle/>
        <a:p>
          <a:endParaRPr lang="ru-RU"/>
        </a:p>
      </dgm:t>
    </dgm:pt>
    <dgm:pt modelId="{F76F5ACE-7F78-4C9E-968E-BD7C571D1D13}" type="sibTrans" cxnId="{F1DF45C9-0A88-471B-B7EA-154ED7B2BF3F}">
      <dgm:prSet/>
      <dgm:spPr/>
      <dgm:t>
        <a:bodyPr/>
        <a:lstStyle/>
        <a:p>
          <a:endParaRPr lang="ru-RU"/>
        </a:p>
      </dgm:t>
    </dgm:pt>
    <dgm:pt modelId="{E810DA3B-31E9-4324-AA42-9368C2C561EB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Определение спиртных напитков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67D7C66-B64A-4CF3-9606-B999404AF311}" type="parTrans" cxnId="{60A7EDC9-EB95-4AE1-8B15-055943D43015}">
      <dgm:prSet/>
      <dgm:spPr/>
      <dgm:t>
        <a:bodyPr/>
        <a:lstStyle/>
        <a:p>
          <a:endParaRPr lang="ru-RU"/>
        </a:p>
      </dgm:t>
    </dgm:pt>
    <dgm:pt modelId="{F1CEB577-5A52-4CBE-B76E-133B05D64123}" type="sibTrans" cxnId="{60A7EDC9-EB95-4AE1-8B15-055943D43015}">
      <dgm:prSet/>
      <dgm:spPr/>
      <dgm:t>
        <a:bodyPr/>
        <a:lstStyle/>
        <a:p>
          <a:endParaRPr lang="ru-RU"/>
        </a:p>
      </dgm:t>
    </dgm:pt>
    <dgm:pt modelId="{ABD3D742-1778-4FE4-9E7D-96A650A848D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Подготовка и подача нарезанных блюд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1EA7E64-1B22-435F-8EC6-D7DC9906128E}" type="parTrans" cxnId="{A480E916-2883-4529-9FC3-1CEE8811B57B}">
      <dgm:prSet/>
      <dgm:spPr/>
      <dgm:t>
        <a:bodyPr/>
        <a:lstStyle/>
        <a:p>
          <a:endParaRPr lang="ru-RU"/>
        </a:p>
      </dgm:t>
    </dgm:pt>
    <dgm:pt modelId="{BF3C2C61-3745-4C72-BB18-3D34AA3AA0C5}" type="sibTrans" cxnId="{A480E916-2883-4529-9FC3-1CEE8811B57B}">
      <dgm:prSet/>
      <dgm:spPr/>
      <dgm:t>
        <a:bodyPr/>
        <a:lstStyle/>
        <a:p>
          <a:endParaRPr lang="ru-RU"/>
        </a:p>
      </dgm:t>
    </dgm:pt>
    <dgm:pt modelId="{0BF5B10B-99DF-45B1-BC39-FD81687EA3F1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Подготовка и подача коктейлей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67BFFAF-94DF-440D-B616-299AD571436A}" type="parTrans" cxnId="{5BE30F2A-CCFB-4690-9C3F-AFBA3D7C9344}">
      <dgm:prSet/>
      <dgm:spPr/>
      <dgm:t>
        <a:bodyPr/>
        <a:lstStyle/>
        <a:p>
          <a:endParaRPr lang="ru-RU"/>
        </a:p>
      </dgm:t>
    </dgm:pt>
    <dgm:pt modelId="{86BE9B77-5D10-490A-9EED-429134D12BA1}" type="sibTrans" cxnId="{5BE30F2A-CCFB-4690-9C3F-AFBA3D7C9344}">
      <dgm:prSet/>
      <dgm:spPr/>
      <dgm:t>
        <a:bodyPr/>
        <a:lstStyle/>
        <a:p>
          <a:endParaRPr lang="ru-RU"/>
        </a:p>
      </dgm:t>
    </dgm:pt>
    <dgm:pt modelId="{0843514E-11D2-48EF-A3B3-E9AE90203E2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Cкладывание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столовых салфеток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9AD1509-E99B-405A-BC14-8062ADF7A98F}" type="parTrans" cxnId="{38007692-FC95-47BA-AA55-05B743DF65BB}">
      <dgm:prSet/>
      <dgm:spPr/>
      <dgm:t>
        <a:bodyPr/>
        <a:lstStyle/>
        <a:p>
          <a:endParaRPr lang="ru-RU"/>
        </a:p>
      </dgm:t>
    </dgm:pt>
    <dgm:pt modelId="{596D08EF-2B8B-4A79-A6EC-F6102642A9B0}" type="sibTrans" cxnId="{38007692-FC95-47BA-AA55-05B743DF65BB}">
      <dgm:prSet/>
      <dgm:spPr/>
      <dgm:t>
        <a:bodyPr/>
        <a:lstStyle/>
        <a:p>
          <a:endParaRPr lang="ru-RU"/>
        </a:p>
      </dgm:t>
    </dgm:pt>
    <dgm:pt modelId="{45F22E0D-D237-452D-B7C8-A37E4D89603C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Ознакомление и определение ликера и крепленого вина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94FED4A-495E-4562-A263-AD007493C5B7}" type="parTrans" cxnId="{43CFC03F-77E7-4010-9A35-B4472267F5A0}">
      <dgm:prSet/>
      <dgm:spPr/>
      <dgm:t>
        <a:bodyPr/>
        <a:lstStyle/>
        <a:p>
          <a:endParaRPr lang="ru-RU"/>
        </a:p>
      </dgm:t>
    </dgm:pt>
    <dgm:pt modelId="{FF8EAF73-173C-4EB0-B0D4-11471678ED9D}" type="sibTrans" cxnId="{43CFC03F-77E7-4010-9A35-B4472267F5A0}">
      <dgm:prSet/>
      <dgm:spPr/>
      <dgm:t>
        <a:bodyPr/>
        <a:lstStyle/>
        <a:p>
          <a:endParaRPr lang="ru-RU"/>
        </a:p>
      </dgm:t>
    </dgm:pt>
    <dgm:pt modelId="{8EAC17C0-46DA-4090-9FAC-38651955A609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Сервировка стола и складывание салфеток (бумажных) для обслуживания ресторана в стиле бистро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96779AD-7738-4214-96CA-1C12D849FA20}" type="parTrans" cxnId="{1421533F-9130-4000-A005-C55BED6F5881}">
      <dgm:prSet/>
      <dgm:spPr/>
      <dgm:t>
        <a:bodyPr/>
        <a:lstStyle/>
        <a:p>
          <a:endParaRPr lang="ru-RU"/>
        </a:p>
      </dgm:t>
    </dgm:pt>
    <dgm:pt modelId="{54AB403B-9B5C-43DC-8C46-26982447FC84}" type="sibTrans" cxnId="{1421533F-9130-4000-A005-C55BED6F5881}">
      <dgm:prSet/>
      <dgm:spPr/>
      <dgm:t>
        <a:bodyPr/>
        <a:lstStyle/>
        <a:p>
          <a:endParaRPr lang="ru-RU"/>
        </a:p>
      </dgm:t>
    </dgm:pt>
    <dgm:pt modelId="{92EABA08-F33F-4ACA-8437-13F33FF969CB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Оформление, соответствующее ресторану в стиле бистро, - до трех столов, обслуживаемых одновременно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37138281-F7C1-4B84-9047-4ACBAA668436}" type="parTrans" cxnId="{41DE8566-865B-4F38-BF8D-28BEC30CD085}">
      <dgm:prSet/>
      <dgm:spPr/>
      <dgm:t>
        <a:bodyPr/>
        <a:lstStyle/>
        <a:p>
          <a:endParaRPr lang="ru-RU"/>
        </a:p>
      </dgm:t>
    </dgm:pt>
    <dgm:pt modelId="{6368F9BB-E663-458E-9C5D-C4A7443287A2}" type="sibTrans" cxnId="{41DE8566-865B-4F38-BF8D-28BEC30CD085}">
      <dgm:prSet/>
      <dgm:spPr/>
      <dgm:t>
        <a:bodyPr/>
        <a:lstStyle/>
        <a:p>
          <a:endParaRPr lang="ru-RU"/>
        </a:p>
      </dgm:t>
    </dgm:pt>
    <dgm:pt modelId="{C0FEABCD-9F85-4576-A12D-5CC5094DFD7F}">
      <dgm:prSet custT="1"/>
      <dgm:spPr/>
      <dgm:t>
        <a:bodyPr/>
        <a:lstStyle/>
        <a:p>
          <a:r>
            <a:rPr lang="ru-RU" sz="1300" dirty="0" smtClean="0">
              <a:latin typeface="Times New Roman" pitchFamily="18" charset="0"/>
              <a:cs typeface="Times New Roman" pitchFamily="18" charset="0"/>
            </a:rPr>
            <a:t>Обслуживание трех столов до четырех гостей за каждым. Столы занимаются с перерывом до 15 мин.</a:t>
          </a:r>
          <a:endParaRPr lang="ru-RU" sz="1300" dirty="0">
            <a:latin typeface="Times New Roman" pitchFamily="18" charset="0"/>
            <a:cs typeface="Times New Roman" pitchFamily="18" charset="0"/>
          </a:endParaRPr>
        </a:p>
      </dgm:t>
    </dgm:pt>
    <dgm:pt modelId="{67B400C9-135F-4A05-B0AA-A6FF7BA99AAA}" type="parTrans" cxnId="{83B3420B-696D-43BB-BDC1-BD0E6A57EC64}">
      <dgm:prSet/>
      <dgm:spPr/>
      <dgm:t>
        <a:bodyPr/>
        <a:lstStyle/>
        <a:p>
          <a:endParaRPr lang="ru-RU"/>
        </a:p>
      </dgm:t>
    </dgm:pt>
    <dgm:pt modelId="{FAAF17D9-5DB9-4518-99C8-6C876CCAB2DB}" type="sibTrans" cxnId="{83B3420B-696D-43BB-BDC1-BD0E6A57EC64}">
      <dgm:prSet/>
      <dgm:spPr/>
      <dgm:t>
        <a:bodyPr/>
        <a:lstStyle/>
        <a:p>
          <a:endParaRPr lang="ru-RU"/>
        </a:p>
      </dgm:t>
    </dgm:pt>
    <dgm:pt modelId="{598A2369-E2D0-4E92-94F7-E638D277A6E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Подача напитков из бара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A543A30-C677-42A4-92A3-4ACFFA44F166}" type="parTrans" cxnId="{540BAAE2-14AF-4610-B725-9ECDD11F46A9}">
      <dgm:prSet/>
      <dgm:spPr/>
      <dgm:t>
        <a:bodyPr/>
        <a:lstStyle/>
        <a:p>
          <a:endParaRPr lang="ru-RU"/>
        </a:p>
      </dgm:t>
    </dgm:pt>
    <dgm:pt modelId="{6BE00E0C-1BBA-4EE8-8453-773188924F07}" type="sibTrans" cxnId="{540BAAE2-14AF-4610-B725-9ECDD11F46A9}">
      <dgm:prSet/>
      <dgm:spPr/>
      <dgm:t>
        <a:bodyPr/>
        <a:lstStyle/>
        <a:p>
          <a:endParaRPr lang="ru-RU"/>
        </a:p>
      </dgm:t>
    </dgm:pt>
    <dgm:pt modelId="{EF430738-9FD4-4EAC-9082-EEC62B42E52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Ознакомление и определение вина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421FC55-2ACE-487A-89A3-E82A9B63F411}" type="parTrans" cxnId="{8DF18A72-C701-46B6-B949-C98021B405F5}">
      <dgm:prSet/>
      <dgm:spPr/>
      <dgm:t>
        <a:bodyPr/>
        <a:lstStyle/>
        <a:p>
          <a:endParaRPr lang="ru-RU"/>
        </a:p>
      </dgm:t>
    </dgm:pt>
    <dgm:pt modelId="{7A0412A7-89C6-40EE-AD61-F068CE638E01}" type="sibTrans" cxnId="{8DF18A72-C701-46B6-B949-C98021B405F5}">
      <dgm:prSet/>
      <dgm:spPr/>
      <dgm:t>
        <a:bodyPr/>
        <a:lstStyle/>
        <a:p>
          <a:endParaRPr lang="ru-RU"/>
        </a:p>
      </dgm:t>
    </dgm:pt>
    <dgm:pt modelId="{02BA475D-A2F9-4EC1-B528-BD24AB7F5EB9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Накрыть фуршетный стол скатертью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9C34BA8-D33B-44F1-A2F3-DEACF8D1518B}" type="parTrans" cxnId="{CD97AA74-0112-4FC9-BA3D-6606ED343C85}">
      <dgm:prSet/>
      <dgm:spPr/>
      <dgm:t>
        <a:bodyPr/>
        <a:lstStyle/>
        <a:p>
          <a:endParaRPr lang="ru-RU"/>
        </a:p>
      </dgm:t>
    </dgm:pt>
    <dgm:pt modelId="{E2F731F5-46F4-436F-AC04-E1A79BE4B394}" type="sibTrans" cxnId="{CD97AA74-0112-4FC9-BA3D-6606ED343C85}">
      <dgm:prSet/>
      <dgm:spPr/>
      <dgm:t>
        <a:bodyPr/>
        <a:lstStyle/>
        <a:p>
          <a:endParaRPr lang="ru-RU"/>
        </a:p>
      </dgm:t>
    </dgm:pt>
    <dgm:pt modelId="{924E8ED4-505E-4D6C-A2B0-7206CA6A7384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Оформление, соответствующее стандартному меню в Тестовом проекте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48EB37C-19F1-47CF-B56C-D2BF71F7EEB0}" type="parTrans" cxnId="{7B6326E7-4897-410A-AAF3-3DAD5C2B3955}">
      <dgm:prSet/>
      <dgm:spPr/>
      <dgm:t>
        <a:bodyPr/>
        <a:lstStyle/>
        <a:p>
          <a:endParaRPr lang="ru-RU"/>
        </a:p>
      </dgm:t>
    </dgm:pt>
    <dgm:pt modelId="{328434E1-3B16-479A-93A0-F829EB082B4E}" type="sibTrans" cxnId="{7B6326E7-4897-410A-AAF3-3DAD5C2B3955}">
      <dgm:prSet/>
      <dgm:spPr/>
      <dgm:t>
        <a:bodyPr/>
        <a:lstStyle/>
        <a:p>
          <a:endParaRPr lang="ru-RU"/>
        </a:p>
      </dgm:t>
    </dgm:pt>
    <dgm:pt modelId="{486904B1-27CC-46B0-A5BA-51A51D3D242F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Подача банкетного обеда для 6-8 гостей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6F23E4-10E7-41D4-A087-B91FD12E0F97}" type="parTrans" cxnId="{3671BDB4-E23B-446D-A6BD-D2FE364315D1}">
      <dgm:prSet/>
      <dgm:spPr/>
      <dgm:t>
        <a:bodyPr/>
        <a:lstStyle/>
        <a:p>
          <a:endParaRPr lang="ru-RU"/>
        </a:p>
      </dgm:t>
    </dgm:pt>
    <dgm:pt modelId="{E35347DC-C444-490E-BEC3-00D019803C59}" type="sibTrans" cxnId="{3671BDB4-E23B-446D-A6BD-D2FE364315D1}">
      <dgm:prSet/>
      <dgm:spPr/>
      <dgm:t>
        <a:bodyPr/>
        <a:lstStyle/>
        <a:p>
          <a:endParaRPr lang="ru-RU"/>
        </a:p>
      </dgm:t>
    </dgm:pt>
    <dgm:pt modelId="{72973C7E-B35D-4855-8327-A98258C5776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 Оформление, соответствующее меню из четырех блюд. Подача изысканных блюд для четырех Гостей, включая:</a:t>
          </a:r>
          <a:endParaRPr lang="ru-RU" sz="900" dirty="0">
            <a:latin typeface="Times New Roman" pitchFamily="18" charset="0"/>
            <a:cs typeface="Times New Roman" pitchFamily="18" charset="0"/>
          </a:endParaRPr>
        </a:p>
      </dgm:t>
    </dgm:pt>
    <dgm:pt modelId="{C8467F53-97E4-41A7-A7B8-0E99FAF630C2}" type="parTrans" cxnId="{92D2AD1F-CF8A-4188-8C39-29F3B1C5B65F}">
      <dgm:prSet/>
      <dgm:spPr/>
      <dgm:t>
        <a:bodyPr/>
        <a:lstStyle/>
        <a:p>
          <a:endParaRPr lang="ru-RU"/>
        </a:p>
      </dgm:t>
    </dgm:pt>
    <dgm:pt modelId="{E4DC53EB-96F3-430D-A014-CFE30AC5A4EB}" type="sibTrans" cxnId="{92D2AD1F-CF8A-4188-8C39-29F3B1C5B65F}">
      <dgm:prSet/>
      <dgm:spPr/>
      <dgm:t>
        <a:bodyPr/>
        <a:lstStyle/>
        <a:p>
          <a:endParaRPr lang="ru-RU"/>
        </a:p>
      </dgm:t>
    </dgm:pt>
    <dgm:pt modelId="{ABBF5BCD-6CAC-482D-B53A-C941321881E7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Блюда из целой рыбы / филе 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Gueridon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7BBBE1E-376A-43CB-B19B-D7D9DA59E337}" type="parTrans" cxnId="{F0E1F20E-26BD-4560-9400-73828316A758}">
      <dgm:prSet/>
      <dgm:spPr/>
      <dgm:t>
        <a:bodyPr/>
        <a:lstStyle/>
        <a:p>
          <a:endParaRPr lang="ru-RU"/>
        </a:p>
      </dgm:t>
    </dgm:pt>
    <dgm:pt modelId="{5B523C87-5C0A-4510-9625-8830265237AE}" type="sibTrans" cxnId="{F0E1F20E-26BD-4560-9400-73828316A758}">
      <dgm:prSet/>
      <dgm:spPr/>
      <dgm:t>
        <a:bodyPr/>
        <a:lstStyle/>
        <a:p>
          <a:endParaRPr lang="ru-RU"/>
        </a:p>
      </dgm:t>
    </dgm:pt>
    <dgm:pt modelId="{5C0E2B83-21B6-47F4-B6CB-5ED39B4158E9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Компоновка блюда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Gueridon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B4DB578-A8BE-4400-B0C8-2797476F21ED}" type="parTrans" cxnId="{327B3AB2-7DC7-444D-9939-C834135F4434}">
      <dgm:prSet/>
      <dgm:spPr/>
      <dgm:t>
        <a:bodyPr/>
        <a:lstStyle/>
        <a:p>
          <a:endParaRPr lang="ru-RU"/>
        </a:p>
      </dgm:t>
    </dgm:pt>
    <dgm:pt modelId="{79CFF991-65F6-4EDB-9946-903F0BF8504E}" type="sibTrans" cxnId="{327B3AB2-7DC7-444D-9939-C834135F4434}">
      <dgm:prSet/>
      <dgm:spPr/>
      <dgm:t>
        <a:bodyPr/>
        <a:lstStyle/>
        <a:p>
          <a:endParaRPr lang="ru-RU"/>
        </a:p>
      </dgm:t>
    </dgm:pt>
    <dgm:pt modelId="{36044514-34C3-428A-8BC8-BD2CDDC750C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Блюда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фламбе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Gueridon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36B227B-B6ED-4E07-81AE-BEACC4F70D58}" type="parTrans" cxnId="{A253935A-4397-4126-AE64-60724A964A52}">
      <dgm:prSet/>
      <dgm:spPr/>
      <dgm:t>
        <a:bodyPr/>
        <a:lstStyle/>
        <a:p>
          <a:endParaRPr lang="ru-RU"/>
        </a:p>
      </dgm:t>
    </dgm:pt>
    <dgm:pt modelId="{7BB953FC-BFAC-4EE3-82D2-2869C9B30E67}" type="sibTrans" cxnId="{A253935A-4397-4126-AE64-60724A964A52}">
      <dgm:prSet/>
      <dgm:spPr/>
      <dgm:t>
        <a:bodyPr/>
        <a:lstStyle/>
        <a:p>
          <a:endParaRPr lang="ru-RU"/>
        </a:p>
      </dgm:t>
    </dgm:pt>
    <dgm:pt modelId="{DD0FA76E-4F3D-472A-A1D0-FBD25AD8715A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Подача блюд с серебряной посуды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A170563-B513-4DA0-BA0F-E76B106C404D}" type="parTrans" cxnId="{C370A7D1-E32F-4187-9963-F51646832E7A}">
      <dgm:prSet/>
      <dgm:spPr/>
      <dgm:t>
        <a:bodyPr/>
        <a:lstStyle/>
        <a:p>
          <a:endParaRPr lang="ru-RU"/>
        </a:p>
      </dgm:t>
    </dgm:pt>
    <dgm:pt modelId="{07355E28-61CE-4EBD-99A8-3B7A1C30EE34}" type="sibTrans" cxnId="{C370A7D1-E32F-4187-9963-F51646832E7A}">
      <dgm:prSet/>
      <dgm:spPr/>
      <dgm:t>
        <a:bodyPr/>
        <a:lstStyle/>
        <a:p>
          <a:endParaRPr lang="ru-RU"/>
        </a:p>
      </dgm:t>
    </dgm:pt>
    <dgm:pt modelId="{16315C51-4E80-43CE-B8B0-3A0DBE11B944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Открытие и подача белого и красного вина. Декантация или аэрация вина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33AE94B-2DF1-4EA5-9E88-F8E3DE1278A5}" type="parTrans" cxnId="{D370E5CA-825C-4160-AD32-15DA122D5788}">
      <dgm:prSet/>
      <dgm:spPr/>
      <dgm:t>
        <a:bodyPr/>
        <a:lstStyle/>
        <a:p>
          <a:endParaRPr lang="ru-RU"/>
        </a:p>
      </dgm:t>
    </dgm:pt>
    <dgm:pt modelId="{762FD7E4-7969-4C83-A7B8-9E18572858FA}" type="sibTrans" cxnId="{D370E5CA-825C-4160-AD32-15DA122D5788}">
      <dgm:prSet/>
      <dgm:spPr/>
      <dgm:t>
        <a:bodyPr/>
        <a:lstStyle/>
        <a:p>
          <a:endParaRPr lang="ru-RU"/>
        </a:p>
      </dgm:t>
    </dgm:pt>
    <dgm:pt modelId="{708293CB-74F1-4C56-B823-34F23B960C8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Подача кофе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Gueridon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8525567-074D-46CC-8793-AA84137080DD}" type="parTrans" cxnId="{9126F439-DD10-434E-8142-3FB3AA3ED7D5}">
      <dgm:prSet/>
      <dgm:spPr/>
      <dgm:t>
        <a:bodyPr/>
        <a:lstStyle/>
        <a:p>
          <a:endParaRPr lang="ru-RU"/>
        </a:p>
      </dgm:t>
    </dgm:pt>
    <dgm:pt modelId="{CA4D2508-CA21-471A-9728-961C519AB762}" type="sibTrans" cxnId="{9126F439-DD10-434E-8142-3FB3AA3ED7D5}">
      <dgm:prSet/>
      <dgm:spPr/>
      <dgm:t>
        <a:bodyPr/>
        <a:lstStyle/>
        <a:p>
          <a:endParaRPr lang="ru-RU"/>
        </a:p>
      </dgm:t>
    </dgm:pt>
    <dgm:pt modelId="{79D6F632-B090-4C77-A2AF-E64CF55A8AEE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Подача спиртных напитков и ликеров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54B0776-ECEF-438C-802F-DECF918339A3}" type="parTrans" cxnId="{DFE716C0-48C7-488E-9CD2-7C2CFB82A6D1}">
      <dgm:prSet/>
      <dgm:spPr/>
      <dgm:t>
        <a:bodyPr/>
        <a:lstStyle/>
        <a:p>
          <a:endParaRPr lang="ru-RU"/>
        </a:p>
      </dgm:t>
    </dgm:pt>
    <dgm:pt modelId="{6B1581F1-D955-4337-96EC-C1C82AAAF796}" type="sibTrans" cxnId="{DFE716C0-48C7-488E-9CD2-7C2CFB82A6D1}">
      <dgm:prSet/>
      <dgm:spPr/>
      <dgm:t>
        <a:bodyPr/>
        <a:lstStyle/>
        <a:p>
          <a:endParaRPr lang="ru-RU"/>
        </a:p>
      </dgm:t>
    </dgm:pt>
    <dgm:pt modelId="{FE4D8F5E-B6B1-494D-B41C-05BEA21BD830}" type="pres">
      <dgm:prSet presAssocID="{C1F9016F-949B-4097-8A64-E6B9B759F6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2C9C52-618F-47AE-8E13-24D467CBB543}" type="pres">
      <dgm:prSet presAssocID="{5D3C5A5D-34FC-4BFE-A4AE-DC3B3B7CF7EA}" presName="root" presStyleCnt="0"/>
      <dgm:spPr/>
    </dgm:pt>
    <dgm:pt modelId="{C6F71C78-06C1-473E-A3B8-3278E39EF62E}" type="pres">
      <dgm:prSet presAssocID="{5D3C5A5D-34FC-4BFE-A4AE-DC3B3B7CF7EA}" presName="rootComposite" presStyleCnt="0"/>
      <dgm:spPr/>
    </dgm:pt>
    <dgm:pt modelId="{1FB00FB4-CA0B-4E42-89DC-DB746C00B803}" type="pres">
      <dgm:prSet presAssocID="{5D3C5A5D-34FC-4BFE-A4AE-DC3B3B7CF7EA}" presName="rootText" presStyleLbl="node1" presStyleIdx="0" presStyleCnt="4" custLinFactX="-86620" custLinFactNeighborX="-100000" custLinFactNeighborY="15192"/>
      <dgm:spPr/>
      <dgm:t>
        <a:bodyPr/>
        <a:lstStyle/>
        <a:p>
          <a:endParaRPr lang="ru-RU"/>
        </a:p>
      </dgm:t>
    </dgm:pt>
    <dgm:pt modelId="{A808A0B9-BF96-42F5-8B85-E8C98DA59281}" type="pres">
      <dgm:prSet presAssocID="{5D3C5A5D-34FC-4BFE-A4AE-DC3B3B7CF7EA}" presName="rootConnector" presStyleLbl="node1" presStyleIdx="0" presStyleCnt="4"/>
      <dgm:spPr/>
      <dgm:t>
        <a:bodyPr/>
        <a:lstStyle/>
        <a:p>
          <a:endParaRPr lang="ru-RU"/>
        </a:p>
      </dgm:t>
    </dgm:pt>
    <dgm:pt modelId="{C82F93D8-DE15-4F81-A0D8-516BD9474395}" type="pres">
      <dgm:prSet presAssocID="{5D3C5A5D-34FC-4BFE-A4AE-DC3B3B7CF7EA}" presName="childShape" presStyleCnt="0"/>
      <dgm:spPr/>
    </dgm:pt>
    <dgm:pt modelId="{ACF871C2-FC7D-4D9F-B1A4-0F45D087BE76}" type="pres">
      <dgm:prSet presAssocID="{067D7C66-B64A-4CF3-9606-B999404AF311}" presName="Name13" presStyleLbl="parChTrans1D2" presStyleIdx="0" presStyleCnt="21"/>
      <dgm:spPr/>
      <dgm:t>
        <a:bodyPr/>
        <a:lstStyle/>
        <a:p>
          <a:endParaRPr lang="ru-RU"/>
        </a:p>
      </dgm:t>
    </dgm:pt>
    <dgm:pt modelId="{8D89572D-716B-4811-8563-ED4800ADD19B}" type="pres">
      <dgm:prSet presAssocID="{E810DA3B-31E9-4324-AA42-9368C2C561EB}" presName="childText" presStyleLbl="bgAcc1" presStyleIdx="0" presStyleCnt="21" custScaleX="164061" custScaleY="178162" custLinFactNeighborX="-3624" custLinFactNeighborY="28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C97EA-9247-49D6-9E4C-03A13DC8BDF9}" type="pres">
      <dgm:prSet presAssocID="{D1EA7E64-1B22-435F-8EC6-D7DC9906128E}" presName="Name13" presStyleLbl="parChTrans1D2" presStyleIdx="1" presStyleCnt="21"/>
      <dgm:spPr/>
      <dgm:t>
        <a:bodyPr/>
        <a:lstStyle/>
        <a:p>
          <a:endParaRPr lang="ru-RU"/>
        </a:p>
      </dgm:t>
    </dgm:pt>
    <dgm:pt modelId="{AF039FFA-A92F-4940-88DF-1DA744BD9A89}" type="pres">
      <dgm:prSet presAssocID="{ABD3D742-1778-4FE4-9E7D-96A650A848DB}" presName="childText" presStyleLbl="bgAcc1" presStyleIdx="1" presStyleCnt="21" custScaleX="155481" custScaleY="218541" custLinFactNeighborX="-3624" custLinFactNeighborY="36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76736C-487F-4214-B825-3E46F80C231B}" type="pres">
      <dgm:prSet presAssocID="{267BFFAF-94DF-440D-B616-299AD571436A}" presName="Name13" presStyleLbl="parChTrans1D2" presStyleIdx="2" presStyleCnt="21"/>
      <dgm:spPr/>
      <dgm:t>
        <a:bodyPr/>
        <a:lstStyle/>
        <a:p>
          <a:endParaRPr lang="ru-RU"/>
        </a:p>
      </dgm:t>
    </dgm:pt>
    <dgm:pt modelId="{C369AC49-1B15-4CBE-A633-8465D37CCE86}" type="pres">
      <dgm:prSet presAssocID="{0BF5B10B-99DF-45B1-BC39-FD81687EA3F1}" presName="childText" presStyleLbl="bgAcc1" presStyleIdx="2" presStyleCnt="21" custScaleX="155481" custScaleY="218541" custLinFactNeighborX="-3624" custLinFactNeighborY="60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F29A7-07C0-4465-92AF-EF2737CD5B6B}" type="pres">
      <dgm:prSet presAssocID="{E9D413EA-B83E-4D00-81A3-F064B4C4AFF8}" presName="root" presStyleCnt="0"/>
      <dgm:spPr/>
    </dgm:pt>
    <dgm:pt modelId="{43BFFA6B-A74B-476F-B779-E2FF59AD263E}" type="pres">
      <dgm:prSet presAssocID="{E9D413EA-B83E-4D00-81A3-F064B4C4AFF8}" presName="rootComposite" presStyleCnt="0"/>
      <dgm:spPr/>
    </dgm:pt>
    <dgm:pt modelId="{F714BBD7-86B3-4699-A31D-24627E125934}" type="pres">
      <dgm:prSet presAssocID="{E9D413EA-B83E-4D00-81A3-F064B4C4AFF8}" presName="rootText" presStyleLbl="node1" presStyleIdx="1" presStyleCnt="4" custScaleX="253259" custLinFactNeighborX="5854" custLinFactNeighborY="13281"/>
      <dgm:spPr/>
      <dgm:t>
        <a:bodyPr/>
        <a:lstStyle/>
        <a:p>
          <a:endParaRPr lang="ru-RU"/>
        </a:p>
      </dgm:t>
    </dgm:pt>
    <dgm:pt modelId="{0EB2242D-F3F3-41C2-97C6-6653107A7F9A}" type="pres">
      <dgm:prSet presAssocID="{E9D413EA-B83E-4D00-81A3-F064B4C4AFF8}" presName="rootConnector" presStyleLbl="node1" presStyleIdx="1" presStyleCnt="4"/>
      <dgm:spPr/>
      <dgm:t>
        <a:bodyPr/>
        <a:lstStyle/>
        <a:p>
          <a:endParaRPr lang="ru-RU"/>
        </a:p>
      </dgm:t>
    </dgm:pt>
    <dgm:pt modelId="{F784ABAE-EC6E-4D45-9849-F51F2B5E08B7}" type="pres">
      <dgm:prSet presAssocID="{E9D413EA-B83E-4D00-81A3-F064B4C4AFF8}" presName="childShape" presStyleCnt="0"/>
      <dgm:spPr/>
    </dgm:pt>
    <dgm:pt modelId="{BEB7A901-D068-4207-81B3-7FD1FFAC5294}" type="pres">
      <dgm:prSet presAssocID="{99AD1509-E99B-405A-BC14-8062ADF7A98F}" presName="Name13" presStyleLbl="parChTrans1D2" presStyleIdx="3" presStyleCnt="21"/>
      <dgm:spPr/>
      <dgm:t>
        <a:bodyPr/>
        <a:lstStyle/>
        <a:p>
          <a:endParaRPr lang="ru-RU"/>
        </a:p>
      </dgm:t>
    </dgm:pt>
    <dgm:pt modelId="{7C9B1C6E-2CFC-440C-9653-16FBACB58B26}" type="pres">
      <dgm:prSet presAssocID="{0843514E-11D2-48EF-A3B3-E9AE90203E2F}" presName="childText" presStyleLbl="bgAcc1" presStyleIdx="3" presStyleCnt="21" custScaleX="268241" custScaleY="91582" custLinFactNeighborX="-6842" custLinFactNeighborY="29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91683-294C-4A37-9806-D2A9CA5F1795}" type="pres">
      <dgm:prSet presAssocID="{694FED4A-495E-4562-A263-AD007493C5B7}" presName="Name13" presStyleLbl="parChTrans1D2" presStyleIdx="4" presStyleCnt="21"/>
      <dgm:spPr/>
      <dgm:t>
        <a:bodyPr/>
        <a:lstStyle/>
        <a:p>
          <a:endParaRPr lang="ru-RU"/>
        </a:p>
      </dgm:t>
    </dgm:pt>
    <dgm:pt modelId="{64536C0A-5DE7-4851-86A6-E2162AA40ACC}" type="pres">
      <dgm:prSet presAssocID="{45F22E0D-D237-452D-B7C8-A37E4D89603C}" presName="childText" presStyleLbl="bgAcc1" presStyleIdx="4" presStyleCnt="21" custScaleX="316564" custScaleY="150551" custLinFactNeighborX="-1226" custLinFactNeighborY="5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CBE12-2BBA-4973-8B76-9E903CD2C7C2}" type="pres">
      <dgm:prSet presAssocID="{696779AD-7738-4214-96CA-1C12D849FA20}" presName="Name13" presStyleLbl="parChTrans1D2" presStyleIdx="5" presStyleCnt="21"/>
      <dgm:spPr/>
      <dgm:t>
        <a:bodyPr/>
        <a:lstStyle/>
        <a:p>
          <a:endParaRPr lang="ru-RU"/>
        </a:p>
      </dgm:t>
    </dgm:pt>
    <dgm:pt modelId="{7833E23C-20E5-4402-ADED-319B0661A993}" type="pres">
      <dgm:prSet presAssocID="{8EAC17C0-46DA-4090-9FAC-38651955A609}" presName="childText" presStyleLbl="bgAcc1" presStyleIdx="5" presStyleCnt="21" custScaleX="343204" custScaleY="191506" custLinFactNeighborX="-12181" custLinFactNeighborY="86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5B45E-BE83-4648-BC6F-8A06242E4D4D}" type="pres">
      <dgm:prSet presAssocID="{37138281-F7C1-4B84-9047-4ACBAA668436}" presName="Name13" presStyleLbl="parChTrans1D2" presStyleIdx="6" presStyleCnt="21"/>
      <dgm:spPr/>
      <dgm:t>
        <a:bodyPr/>
        <a:lstStyle/>
        <a:p>
          <a:endParaRPr lang="ru-RU"/>
        </a:p>
      </dgm:t>
    </dgm:pt>
    <dgm:pt modelId="{95814685-EA19-4AFC-B679-1776672AA86B}" type="pres">
      <dgm:prSet presAssocID="{92EABA08-F33F-4ACA-8437-13F33FF969CB}" presName="childText" presStyleLbl="bgAcc1" presStyleIdx="6" presStyleCnt="21" custScaleX="341551" custScaleY="191506" custLinFactNeighborX="-1226" custLinFactNeighborY="80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AE4C4-34DC-4F36-A4C8-857E6985BA05}" type="pres">
      <dgm:prSet presAssocID="{67B400C9-135F-4A05-B0AA-A6FF7BA99AAA}" presName="Name13" presStyleLbl="parChTrans1D2" presStyleIdx="7" presStyleCnt="21"/>
      <dgm:spPr/>
      <dgm:t>
        <a:bodyPr/>
        <a:lstStyle/>
        <a:p>
          <a:endParaRPr lang="ru-RU"/>
        </a:p>
      </dgm:t>
    </dgm:pt>
    <dgm:pt modelId="{14BA0A12-1BB7-4903-9078-68005F524E77}" type="pres">
      <dgm:prSet presAssocID="{C0FEABCD-9F85-4576-A12D-5CC5094DFD7F}" presName="childText" presStyleLbl="bgAcc1" presStyleIdx="7" presStyleCnt="21" custScaleX="410356" custScaleY="142276" custLinFactNeighborX="-1226" custLinFactNeighborY="745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7F418-E948-42D8-97F0-0031CA0CDDC2}" type="pres">
      <dgm:prSet presAssocID="{CA543A30-C677-42A4-92A3-4ACFFA44F166}" presName="Name13" presStyleLbl="parChTrans1D2" presStyleIdx="8" presStyleCnt="21"/>
      <dgm:spPr/>
      <dgm:t>
        <a:bodyPr/>
        <a:lstStyle/>
        <a:p>
          <a:endParaRPr lang="ru-RU"/>
        </a:p>
      </dgm:t>
    </dgm:pt>
    <dgm:pt modelId="{7898E6A6-A92C-4DC7-914C-3C52B6E6126E}" type="pres">
      <dgm:prSet presAssocID="{598A2369-E2D0-4E92-94F7-E638D277A6EF}" presName="childText" presStyleLbl="bgAcc1" presStyleIdx="8" presStyleCnt="21" custScaleX="394831" custScaleY="62617" custLinFactNeighborX="-1226" custLinFactNeighborY="8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50DDE-EBD3-44E6-8A91-5D44115CF32D}" type="pres">
      <dgm:prSet presAssocID="{BAFC2E57-BDDA-434A-B6BB-17EBA2094A26}" presName="root" presStyleCnt="0"/>
      <dgm:spPr/>
    </dgm:pt>
    <dgm:pt modelId="{6C1D8C88-F150-4979-BE1D-C39EF184ED38}" type="pres">
      <dgm:prSet presAssocID="{BAFC2E57-BDDA-434A-B6BB-17EBA2094A26}" presName="rootComposite" presStyleCnt="0"/>
      <dgm:spPr/>
    </dgm:pt>
    <dgm:pt modelId="{8F4961F8-B76F-4BBD-95CC-1B1CB2CA7411}" type="pres">
      <dgm:prSet presAssocID="{BAFC2E57-BDDA-434A-B6BB-17EBA2094A26}" presName="rootText" presStyleLbl="node1" presStyleIdx="2" presStyleCnt="4" custScaleX="260918" custScaleY="137393" custLinFactNeighborX="14541" custLinFactNeighborY="13281"/>
      <dgm:spPr/>
      <dgm:t>
        <a:bodyPr/>
        <a:lstStyle/>
        <a:p>
          <a:endParaRPr lang="ru-RU"/>
        </a:p>
      </dgm:t>
    </dgm:pt>
    <dgm:pt modelId="{23651BFB-343A-45BB-B865-663F5B448BE3}" type="pres">
      <dgm:prSet presAssocID="{BAFC2E57-BDDA-434A-B6BB-17EBA2094A26}" presName="rootConnector" presStyleLbl="node1" presStyleIdx="2" presStyleCnt="4"/>
      <dgm:spPr/>
      <dgm:t>
        <a:bodyPr/>
        <a:lstStyle/>
        <a:p>
          <a:endParaRPr lang="ru-RU"/>
        </a:p>
      </dgm:t>
    </dgm:pt>
    <dgm:pt modelId="{7FC00AEC-5298-4666-8799-12894EC11E9F}" type="pres">
      <dgm:prSet presAssocID="{BAFC2E57-BDDA-434A-B6BB-17EBA2094A26}" presName="childShape" presStyleCnt="0"/>
      <dgm:spPr/>
    </dgm:pt>
    <dgm:pt modelId="{B74CD16B-047D-4AF1-84F2-BAF47FC4651D}" type="pres">
      <dgm:prSet presAssocID="{2421FC55-2ACE-487A-89A3-E82A9B63F411}" presName="Name13" presStyleLbl="parChTrans1D2" presStyleIdx="9" presStyleCnt="21"/>
      <dgm:spPr/>
      <dgm:t>
        <a:bodyPr/>
        <a:lstStyle/>
        <a:p>
          <a:endParaRPr lang="ru-RU"/>
        </a:p>
      </dgm:t>
    </dgm:pt>
    <dgm:pt modelId="{5B5A162C-CAAF-43C1-ADEC-3835F16341F2}" type="pres">
      <dgm:prSet presAssocID="{EF430738-9FD4-4EAC-9082-EEC62B42E522}" presName="childText" presStyleLbl="bgAcc1" presStyleIdx="9" presStyleCnt="21" custScaleX="259543" custScaleY="120216" custLinFactNeighborX="18177" custLinFactNeighborY="13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FF2202-D982-4443-A552-644F71C14965}" type="pres">
      <dgm:prSet presAssocID="{19C34BA8-D33B-44F1-A2F3-DEACF8D1518B}" presName="Name13" presStyleLbl="parChTrans1D2" presStyleIdx="10" presStyleCnt="21"/>
      <dgm:spPr/>
      <dgm:t>
        <a:bodyPr/>
        <a:lstStyle/>
        <a:p>
          <a:endParaRPr lang="ru-RU"/>
        </a:p>
      </dgm:t>
    </dgm:pt>
    <dgm:pt modelId="{989B1BEB-814E-4387-951F-CC3264B09E0B}" type="pres">
      <dgm:prSet presAssocID="{02BA475D-A2F9-4EC1-B528-BD24AB7F5EB9}" presName="childText" presStyleLbl="bgAcc1" presStyleIdx="10" presStyleCnt="21" custScaleX="259543" custScaleY="120216" custLinFactNeighborX="18177" custLinFactNeighborY="13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E45222-D804-44F0-8671-53BCCDAC3A71}" type="pres">
      <dgm:prSet presAssocID="{B48EB37C-19F1-47CF-B56C-D2BF71F7EEB0}" presName="Name13" presStyleLbl="parChTrans1D2" presStyleIdx="11" presStyleCnt="21"/>
      <dgm:spPr/>
      <dgm:t>
        <a:bodyPr/>
        <a:lstStyle/>
        <a:p>
          <a:endParaRPr lang="ru-RU"/>
        </a:p>
      </dgm:t>
    </dgm:pt>
    <dgm:pt modelId="{D2B84EE3-A950-44E0-A7C5-1D54514ED907}" type="pres">
      <dgm:prSet presAssocID="{924E8ED4-505E-4D6C-A2B0-7206CA6A7384}" presName="childText" presStyleLbl="bgAcc1" presStyleIdx="11" presStyleCnt="21" custScaleX="254206" custScaleY="187567" custLinFactNeighborX="19857" custLinFactNeighborY="62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51A76-0671-4E5D-A327-5A32E8AAD666}" type="pres">
      <dgm:prSet presAssocID="{726F23E4-10E7-41D4-A087-B91FD12E0F97}" presName="Name13" presStyleLbl="parChTrans1D2" presStyleIdx="12" presStyleCnt="21"/>
      <dgm:spPr/>
      <dgm:t>
        <a:bodyPr/>
        <a:lstStyle/>
        <a:p>
          <a:endParaRPr lang="ru-RU"/>
        </a:p>
      </dgm:t>
    </dgm:pt>
    <dgm:pt modelId="{A7CD9A61-DC8B-44E1-BDE5-172923259909}" type="pres">
      <dgm:prSet presAssocID="{486904B1-27CC-46B0-A5BA-51A51D3D242F}" presName="childText" presStyleLbl="bgAcc1" presStyleIdx="12" presStyleCnt="21" custScaleX="259543" custScaleY="120216" custLinFactNeighborX="19857" custLinFactNeighborY="79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76F16-B67A-4E15-929E-BB45F63B4464}" type="pres">
      <dgm:prSet presAssocID="{5C2DEE94-BD4F-4F8F-9626-9A893E625E90}" presName="root" presStyleCnt="0"/>
      <dgm:spPr/>
    </dgm:pt>
    <dgm:pt modelId="{87B1E694-EED0-4825-B293-6A361342EB07}" type="pres">
      <dgm:prSet presAssocID="{5C2DEE94-BD4F-4F8F-9626-9A893E625E90}" presName="rootComposite" presStyleCnt="0"/>
      <dgm:spPr/>
    </dgm:pt>
    <dgm:pt modelId="{395766AF-051E-4EF8-B29D-E2C9E3290882}" type="pres">
      <dgm:prSet presAssocID="{5C2DEE94-BD4F-4F8F-9626-9A893E625E90}" presName="rootText" presStyleLbl="node1" presStyleIdx="3" presStyleCnt="4" custScaleX="324106" custScaleY="166117"/>
      <dgm:spPr/>
      <dgm:t>
        <a:bodyPr/>
        <a:lstStyle/>
        <a:p>
          <a:endParaRPr lang="ru-RU"/>
        </a:p>
      </dgm:t>
    </dgm:pt>
    <dgm:pt modelId="{E1869B19-6D24-42C2-B3CE-73D655403C90}" type="pres">
      <dgm:prSet presAssocID="{5C2DEE94-BD4F-4F8F-9626-9A893E625E90}" presName="rootConnector" presStyleLbl="node1" presStyleIdx="3" presStyleCnt="4"/>
      <dgm:spPr/>
      <dgm:t>
        <a:bodyPr/>
        <a:lstStyle/>
        <a:p>
          <a:endParaRPr lang="ru-RU"/>
        </a:p>
      </dgm:t>
    </dgm:pt>
    <dgm:pt modelId="{817C5B39-E626-47CB-A3BD-830E34687E93}" type="pres">
      <dgm:prSet presAssocID="{5C2DEE94-BD4F-4F8F-9626-9A893E625E90}" presName="childShape" presStyleCnt="0"/>
      <dgm:spPr/>
    </dgm:pt>
    <dgm:pt modelId="{51F515EB-93D6-4BE4-95D2-61E4D8D6C180}" type="pres">
      <dgm:prSet presAssocID="{C8467F53-97E4-41A7-A7B8-0E99FAF630C2}" presName="Name13" presStyleLbl="parChTrans1D2" presStyleIdx="13" presStyleCnt="21"/>
      <dgm:spPr/>
      <dgm:t>
        <a:bodyPr/>
        <a:lstStyle/>
        <a:p>
          <a:endParaRPr lang="ru-RU"/>
        </a:p>
      </dgm:t>
    </dgm:pt>
    <dgm:pt modelId="{E0CCD0F9-BA7B-45B2-A010-E29404E18DF7}" type="pres">
      <dgm:prSet presAssocID="{72973C7E-B35D-4855-8327-A98258C57764}" presName="childText" presStyleLbl="bgAcc1" presStyleIdx="13" presStyleCnt="21" custScaleX="310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B2C27-D106-49DC-BB00-44C592799F92}" type="pres">
      <dgm:prSet presAssocID="{77BBBE1E-376A-43CB-B19B-D7D9DA59E337}" presName="Name13" presStyleLbl="parChTrans1D2" presStyleIdx="14" presStyleCnt="21"/>
      <dgm:spPr/>
      <dgm:t>
        <a:bodyPr/>
        <a:lstStyle/>
        <a:p>
          <a:endParaRPr lang="ru-RU"/>
        </a:p>
      </dgm:t>
    </dgm:pt>
    <dgm:pt modelId="{2CDEEF7A-EB7B-474B-A830-9E46E0470207}" type="pres">
      <dgm:prSet presAssocID="{ABBF5BCD-6CAC-482D-B53A-C941321881E7}" presName="childText" presStyleLbl="bgAcc1" presStyleIdx="14" presStyleCnt="21" custScaleX="272604" custLinFactNeighborX="-7139" custLinFactNeighborY="1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C1A3C-57F7-4625-A003-F367A62A2FF7}" type="pres">
      <dgm:prSet presAssocID="{2B4DB578-A8BE-4400-B0C8-2797476F21ED}" presName="Name13" presStyleLbl="parChTrans1D2" presStyleIdx="15" presStyleCnt="21"/>
      <dgm:spPr/>
      <dgm:t>
        <a:bodyPr/>
        <a:lstStyle/>
        <a:p>
          <a:endParaRPr lang="ru-RU"/>
        </a:p>
      </dgm:t>
    </dgm:pt>
    <dgm:pt modelId="{FBEB38B3-E38C-4966-99E5-AC851AAA545E}" type="pres">
      <dgm:prSet presAssocID="{5C0E2B83-21B6-47F4-B6CB-5ED39B4158E9}" presName="childText" presStyleLbl="bgAcc1" presStyleIdx="15" presStyleCnt="21" custScaleX="272604" custLinFactNeighborX="-3722" custLinFactNeighborY="10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5C9FD-EF77-4EDD-ADF4-9BC7BEF99C72}" type="pres">
      <dgm:prSet presAssocID="{136B227B-B6ED-4E07-81AE-BEACC4F70D58}" presName="Name13" presStyleLbl="parChTrans1D2" presStyleIdx="16" presStyleCnt="21"/>
      <dgm:spPr/>
      <dgm:t>
        <a:bodyPr/>
        <a:lstStyle/>
        <a:p>
          <a:endParaRPr lang="ru-RU"/>
        </a:p>
      </dgm:t>
    </dgm:pt>
    <dgm:pt modelId="{FE3ECA04-487B-4A0E-B7BA-D3D4E4C01FA2}" type="pres">
      <dgm:prSet presAssocID="{36044514-34C3-428A-8BC8-BD2CDDC750CB}" presName="childText" presStyleLbl="bgAcc1" presStyleIdx="16" presStyleCnt="21" custScaleX="303120" custScaleY="70067" custLinFactNeighborX="-3721" custLinFactNeighborY="8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82CCC-94FB-4A46-8A26-95BD2695DC5B}" type="pres">
      <dgm:prSet presAssocID="{8A170563-B513-4DA0-BA0F-E76B106C404D}" presName="Name13" presStyleLbl="parChTrans1D2" presStyleIdx="17" presStyleCnt="21"/>
      <dgm:spPr/>
      <dgm:t>
        <a:bodyPr/>
        <a:lstStyle/>
        <a:p>
          <a:endParaRPr lang="ru-RU"/>
        </a:p>
      </dgm:t>
    </dgm:pt>
    <dgm:pt modelId="{8D2D9753-5518-462F-B7F7-901472F4D2EC}" type="pres">
      <dgm:prSet presAssocID="{DD0FA76E-4F3D-472A-A1D0-FBD25AD8715A}" presName="childText" presStyleLbl="bgAcc1" presStyleIdx="17" presStyleCnt="21" custScaleX="272604" custLinFactNeighborX="-7139" custLinFactNeighborY="11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03F657-D559-4FCD-9931-8016EA955E57}" type="pres">
      <dgm:prSet presAssocID="{B33AE94B-2DF1-4EA5-9E88-F8E3DE1278A5}" presName="Name13" presStyleLbl="parChTrans1D2" presStyleIdx="18" presStyleCnt="21"/>
      <dgm:spPr/>
      <dgm:t>
        <a:bodyPr/>
        <a:lstStyle/>
        <a:p>
          <a:endParaRPr lang="ru-RU"/>
        </a:p>
      </dgm:t>
    </dgm:pt>
    <dgm:pt modelId="{BB8667FD-FD27-49C3-B401-DFA7E2ABE545}" type="pres">
      <dgm:prSet presAssocID="{16315C51-4E80-43CE-B8B0-3A0DBE11B944}" presName="childText" presStyleLbl="bgAcc1" presStyleIdx="18" presStyleCnt="21" custScaleX="316421" custScaleY="160837" custLinFactNeighborX="-14942" custLinFactNeighborY="33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16B98-5F57-4762-9DCF-B67EC64BC5E6}" type="pres">
      <dgm:prSet presAssocID="{78525567-074D-46CC-8793-AA84137080DD}" presName="Name13" presStyleLbl="parChTrans1D2" presStyleIdx="19" presStyleCnt="21"/>
      <dgm:spPr/>
      <dgm:t>
        <a:bodyPr/>
        <a:lstStyle/>
        <a:p>
          <a:endParaRPr lang="ru-RU"/>
        </a:p>
      </dgm:t>
    </dgm:pt>
    <dgm:pt modelId="{08599C7D-0AF1-49CA-A6BD-5E0E8284B907}" type="pres">
      <dgm:prSet presAssocID="{708293CB-74F1-4C56-B823-34F23B960C88}" presName="childText" presStyleLbl="bgAcc1" presStyleIdx="19" presStyleCnt="21" custScaleX="272604" custScaleY="51252" custLinFactNeighborX="-3988" custLinFactNeighborY="40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E42F8B-98DF-44C8-8397-A1EEC1D40882}" type="pres">
      <dgm:prSet presAssocID="{054B0776-ECEF-438C-802F-DECF918339A3}" presName="Name13" presStyleLbl="parChTrans1D2" presStyleIdx="20" presStyleCnt="21"/>
      <dgm:spPr/>
      <dgm:t>
        <a:bodyPr/>
        <a:lstStyle/>
        <a:p>
          <a:endParaRPr lang="ru-RU"/>
        </a:p>
      </dgm:t>
    </dgm:pt>
    <dgm:pt modelId="{8A20CA5B-517E-4468-B3C6-DE933E3F5DE7}" type="pres">
      <dgm:prSet presAssocID="{79D6F632-B090-4C77-A2AF-E64CF55A8AEE}" presName="childText" presStyleLbl="bgAcc1" presStyleIdx="20" presStyleCnt="21" custScaleX="272604" custLinFactNeighborX="-11834" custLinFactNeighborY="47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F18A72-C701-46B6-B949-C98021B405F5}" srcId="{BAFC2E57-BDDA-434A-B6BB-17EBA2094A26}" destId="{EF430738-9FD4-4EAC-9082-EEC62B42E522}" srcOrd="0" destOrd="0" parTransId="{2421FC55-2ACE-487A-89A3-E82A9B63F411}" sibTransId="{7A0412A7-89C6-40EE-AD61-F068CE638E01}"/>
    <dgm:cxn modelId="{B3E31380-242A-4048-BDFA-CD17E3588A5F}" type="presOf" srcId="{067D7C66-B64A-4CF3-9606-B999404AF311}" destId="{ACF871C2-FC7D-4D9F-B1A4-0F45D087BE76}" srcOrd="0" destOrd="0" presId="urn:microsoft.com/office/officeart/2005/8/layout/hierarchy3"/>
    <dgm:cxn modelId="{345F89B0-7848-4681-97FF-C54E001A55DF}" type="presOf" srcId="{CA543A30-C677-42A4-92A3-4ACFFA44F166}" destId="{CAC7F418-E948-42D8-97F0-0031CA0CDDC2}" srcOrd="0" destOrd="0" presId="urn:microsoft.com/office/officeart/2005/8/layout/hierarchy3"/>
    <dgm:cxn modelId="{165DE333-786C-44E7-BC66-550E757A4D02}" type="presOf" srcId="{79D6F632-B090-4C77-A2AF-E64CF55A8AEE}" destId="{8A20CA5B-517E-4468-B3C6-DE933E3F5DE7}" srcOrd="0" destOrd="0" presId="urn:microsoft.com/office/officeart/2005/8/layout/hierarchy3"/>
    <dgm:cxn modelId="{D06468AA-2AAA-4634-868A-0F20D04B9D4F}" type="presOf" srcId="{136B227B-B6ED-4E07-81AE-BEACC4F70D58}" destId="{63A5C9FD-EF77-4EDD-ADF4-9BC7BEF99C72}" srcOrd="0" destOrd="0" presId="urn:microsoft.com/office/officeart/2005/8/layout/hierarchy3"/>
    <dgm:cxn modelId="{B344014C-BD54-4BA6-9C76-78984F6D5D8B}" type="presOf" srcId="{92EABA08-F33F-4ACA-8437-13F33FF969CB}" destId="{95814685-EA19-4AFC-B679-1776672AA86B}" srcOrd="0" destOrd="0" presId="urn:microsoft.com/office/officeart/2005/8/layout/hierarchy3"/>
    <dgm:cxn modelId="{FF1EA1A0-1F29-4D79-BC8A-F3CBA195BB94}" type="presOf" srcId="{708293CB-74F1-4C56-B823-34F23B960C88}" destId="{08599C7D-0AF1-49CA-A6BD-5E0E8284B907}" srcOrd="0" destOrd="0" presId="urn:microsoft.com/office/officeart/2005/8/layout/hierarchy3"/>
    <dgm:cxn modelId="{C5D946E9-C2EA-482F-AC58-6A3DD6E78CE6}" type="presOf" srcId="{BAFC2E57-BDDA-434A-B6BB-17EBA2094A26}" destId="{8F4961F8-B76F-4BBD-95CC-1B1CB2CA7411}" srcOrd="0" destOrd="0" presId="urn:microsoft.com/office/officeart/2005/8/layout/hierarchy3"/>
    <dgm:cxn modelId="{A2B890B5-32C0-4AE5-818D-147307E78880}" type="presOf" srcId="{054B0776-ECEF-438C-802F-DECF918339A3}" destId="{00E42F8B-98DF-44C8-8397-A1EEC1D40882}" srcOrd="0" destOrd="0" presId="urn:microsoft.com/office/officeart/2005/8/layout/hierarchy3"/>
    <dgm:cxn modelId="{2A470A74-62F0-4F44-91A5-203759DD7480}" srcId="{C1F9016F-949B-4097-8A64-E6B9B759F67F}" destId="{BAFC2E57-BDDA-434A-B6BB-17EBA2094A26}" srcOrd="2" destOrd="0" parTransId="{C7049B56-88D8-4295-AF3A-64494E148EC0}" sibTransId="{DAF69692-12D6-4446-9519-5EDBBD916B48}"/>
    <dgm:cxn modelId="{CD97AA74-0112-4FC9-BA3D-6606ED343C85}" srcId="{BAFC2E57-BDDA-434A-B6BB-17EBA2094A26}" destId="{02BA475D-A2F9-4EC1-B528-BD24AB7F5EB9}" srcOrd="1" destOrd="0" parTransId="{19C34BA8-D33B-44F1-A2F3-DEACF8D1518B}" sibTransId="{E2F731F5-46F4-436F-AC04-E1A79BE4B394}"/>
    <dgm:cxn modelId="{86216D4B-93BD-4605-B34D-8261F33D0AA3}" type="presOf" srcId="{37138281-F7C1-4B84-9047-4ACBAA668436}" destId="{A9D5B45E-BE83-4648-BC6F-8A06242E4D4D}" srcOrd="0" destOrd="0" presId="urn:microsoft.com/office/officeart/2005/8/layout/hierarchy3"/>
    <dgm:cxn modelId="{A2664A96-6F08-461F-9932-3EB634DFC57A}" type="presOf" srcId="{486904B1-27CC-46B0-A5BA-51A51D3D242F}" destId="{A7CD9A61-DC8B-44E1-BDE5-172923259909}" srcOrd="0" destOrd="0" presId="urn:microsoft.com/office/officeart/2005/8/layout/hierarchy3"/>
    <dgm:cxn modelId="{F0E1F20E-26BD-4560-9400-73828316A758}" srcId="{5C2DEE94-BD4F-4F8F-9626-9A893E625E90}" destId="{ABBF5BCD-6CAC-482D-B53A-C941321881E7}" srcOrd="1" destOrd="0" parTransId="{77BBBE1E-376A-43CB-B19B-D7D9DA59E337}" sibTransId="{5B523C87-5C0A-4510-9625-8830265237AE}"/>
    <dgm:cxn modelId="{88265A8F-2D42-4B57-AAE2-80732E6FF116}" type="presOf" srcId="{02BA475D-A2F9-4EC1-B528-BD24AB7F5EB9}" destId="{989B1BEB-814E-4387-951F-CC3264B09E0B}" srcOrd="0" destOrd="0" presId="urn:microsoft.com/office/officeart/2005/8/layout/hierarchy3"/>
    <dgm:cxn modelId="{212FD004-1FC8-4794-BB45-686C60EEEF0B}" type="presOf" srcId="{5C2DEE94-BD4F-4F8F-9626-9A893E625E90}" destId="{E1869B19-6D24-42C2-B3CE-73D655403C90}" srcOrd="1" destOrd="0" presId="urn:microsoft.com/office/officeart/2005/8/layout/hierarchy3"/>
    <dgm:cxn modelId="{C370A7D1-E32F-4187-9963-F51646832E7A}" srcId="{5C2DEE94-BD4F-4F8F-9626-9A893E625E90}" destId="{DD0FA76E-4F3D-472A-A1D0-FBD25AD8715A}" srcOrd="4" destOrd="0" parTransId="{8A170563-B513-4DA0-BA0F-E76B106C404D}" sibTransId="{07355E28-61CE-4EBD-99A8-3B7A1C30EE34}"/>
    <dgm:cxn modelId="{9126F439-DD10-434E-8142-3FB3AA3ED7D5}" srcId="{5C2DEE94-BD4F-4F8F-9626-9A893E625E90}" destId="{708293CB-74F1-4C56-B823-34F23B960C88}" srcOrd="6" destOrd="0" parTransId="{78525567-074D-46CC-8793-AA84137080DD}" sibTransId="{CA4D2508-CA21-471A-9728-961C519AB762}"/>
    <dgm:cxn modelId="{A253935A-4397-4126-AE64-60724A964A52}" srcId="{5C2DEE94-BD4F-4F8F-9626-9A893E625E90}" destId="{36044514-34C3-428A-8BC8-BD2CDDC750CB}" srcOrd="3" destOrd="0" parTransId="{136B227B-B6ED-4E07-81AE-BEACC4F70D58}" sibTransId="{7BB953FC-BFAC-4EE3-82D2-2869C9B30E67}"/>
    <dgm:cxn modelId="{3671BDB4-E23B-446D-A6BD-D2FE364315D1}" srcId="{BAFC2E57-BDDA-434A-B6BB-17EBA2094A26}" destId="{486904B1-27CC-46B0-A5BA-51A51D3D242F}" srcOrd="3" destOrd="0" parTransId="{726F23E4-10E7-41D4-A087-B91FD12E0F97}" sibTransId="{E35347DC-C444-490E-BEC3-00D019803C59}"/>
    <dgm:cxn modelId="{2326628A-60FD-431E-8D39-0C4502CA5DAA}" type="presOf" srcId="{C1F9016F-949B-4097-8A64-E6B9B759F67F}" destId="{FE4D8F5E-B6B1-494D-B41C-05BEA21BD830}" srcOrd="0" destOrd="0" presId="urn:microsoft.com/office/officeart/2005/8/layout/hierarchy3"/>
    <dgm:cxn modelId="{02329195-4088-42C2-936B-0365BD0EE3A5}" type="presOf" srcId="{0BF5B10B-99DF-45B1-BC39-FD81687EA3F1}" destId="{C369AC49-1B15-4CBE-A633-8465D37CCE86}" srcOrd="0" destOrd="0" presId="urn:microsoft.com/office/officeart/2005/8/layout/hierarchy3"/>
    <dgm:cxn modelId="{5BE30F2A-CCFB-4690-9C3F-AFBA3D7C9344}" srcId="{5D3C5A5D-34FC-4BFE-A4AE-DC3B3B7CF7EA}" destId="{0BF5B10B-99DF-45B1-BC39-FD81687EA3F1}" srcOrd="2" destOrd="0" parTransId="{267BFFAF-94DF-440D-B616-299AD571436A}" sibTransId="{86BE9B77-5D10-490A-9EED-429134D12BA1}"/>
    <dgm:cxn modelId="{A9728E9D-A6FD-4B7C-8F63-93B88E8C6DC3}" type="presOf" srcId="{EF430738-9FD4-4EAC-9082-EEC62B42E522}" destId="{5B5A162C-CAAF-43C1-ADEC-3835F16341F2}" srcOrd="0" destOrd="0" presId="urn:microsoft.com/office/officeart/2005/8/layout/hierarchy3"/>
    <dgm:cxn modelId="{7B6326E7-4897-410A-AAF3-3DAD5C2B3955}" srcId="{BAFC2E57-BDDA-434A-B6BB-17EBA2094A26}" destId="{924E8ED4-505E-4D6C-A2B0-7206CA6A7384}" srcOrd="2" destOrd="0" parTransId="{B48EB37C-19F1-47CF-B56C-D2BF71F7EEB0}" sibTransId="{328434E1-3B16-479A-93A0-F829EB082B4E}"/>
    <dgm:cxn modelId="{92D2AD1F-CF8A-4188-8C39-29F3B1C5B65F}" srcId="{5C2DEE94-BD4F-4F8F-9626-9A893E625E90}" destId="{72973C7E-B35D-4855-8327-A98258C57764}" srcOrd="0" destOrd="0" parTransId="{C8467F53-97E4-41A7-A7B8-0E99FAF630C2}" sibTransId="{E4DC53EB-96F3-430D-A014-CFE30AC5A4EB}"/>
    <dgm:cxn modelId="{C18FB227-EED7-48E2-8374-29C2FB8FD681}" type="presOf" srcId="{598A2369-E2D0-4E92-94F7-E638D277A6EF}" destId="{7898E6A6-A92C-4DC7-914C-3C52B6E6126E}" srcOrd="0" destOrd="0" presId="urn:microsoft.com/office/officeart/2005/8/layout/hierarchy3"/>
    <dgm:cxn modelId="{E032E58C-B9E1-46C0-87F7-6784B1BB6184}" type="presOf" srcId="{78525567-074D-46CC-8793-AA84137080DD}" destId="{26E16B98-5F57-4762-9DCF-B67EC64BC5E6}" srcOrd="0" destOrd="0" presId="urn:microsoft.com/office/officeart/2005/8/layout/hierarchy3"/>
    <dgm:cxn modelId="{1421533F-9130-4000-A005-C55BED6F5881}" srcId="{E9D413EA-B83E-4D00-81A3-F064B4C4AFF8}" destId="{8EAC17C0-46DA-4090-9FAC-38651955A609}" srcOrd="2" destOrd="0" parTransId="{696779AD-7738-4214-96CA-1C12D849FA20}" sibTransId="{54AB403B-9B5C-43DC-8C46-26982447FC84}"/>
    <dgm:cxn modelId="{114BA33D-B9A8-4ABF-9533-54142240B0F8}" type="presOf" srcId="{ABD3D742-1778-4FE4-9E7D-96A650A848DB}" destId="{AF039FFA-A92F-4940-88DF-1DA744BD9A89}" srcOrd="0" destOrd="0" presId="urn:microsoft.com/office/officeart/2005/8/layout/hierarchy3"/>
    <dgm:cxn modelId="{7C286A70-AA14-4218-8115-2254D762E375}" type="presOf" srcId="{2421FC55-2ACE-487A-89A3-E82A9B63F411}" destId="{B74CD16B-047D-4AF1-84F2-BAF47FC4651D}" srcOrd="0" destOrd="0" presId="urn:microsoft.com/office/officeart/2005/8/layout/hierarchy3"/>
    <dgm:cxn modelId="{62DB83AD-2BAC-4BC7-8D30-81F64EF18C2A}" srcId="{C1F9016F-949B-4097-8A64-E6B9B759F67F}" destId="{5D3C5A5D-34FC-4BFE-A4AE-DC3B3B7CF7EA}" srcOrd="0" destOrd="0" parTransId="{445E2367-1248-4F5B-9958-567019A23DEA}" sibTransId="{A3F7294E-E0E1-4561-B33F-4BE01ADE308C}"/>
    <dgm:cxn modelId="{F1DF45C9-0A88-471B-B7EA-154ED7B2BF3F}" srcId="{C1F9016F-949B-4097-8A64-E6B9B759F67F}" destId="{E9D413EA-B83E-4D00-81A3-F064B4C4AFF8}" srcOrd="1" destOrd="0" parTransId="{334C083D-843F-4DFD-80EC-3C54358C064F}" sibTransId="{F76F5ACE-7F78-4C9E-968E-BD7C571D1D13}"/>
    <dgm:cxn modelId="{5CEF7887-EB91-436E-8AB7-0F956AF2A611}" type="presOf" srcId="{36044514-34C3-428A-8BC8-BD2CDDC750CB}" destId="{FE3ECA04-487B-4A0E-B7BA-D3D4E4C01FA2}" srcOrd="0" destOrd="0" presId="urn:microsoft.com/office/officeart/2005/8/layout/hierarchy3"/>
    <dgm:cxn modelId="{FDA9B843-B3AC-4CF9-9D31-00D366F8370A}" type="presOf" srcId="{267BFFAF-94DF-440D-B616-299AD571436A}" destId="{5F76736C-487F-4214-B825-3E46F80C231B}" srcOrd="0" destOrd="0" presId="urn:microsoft.com/office/officeart/2005/8/layout/hierarchy3"/>
    <dgm:cxn modelId="{051AF86F-B0DE-494F-B8B3-204FFDD48D88}" type="presOf" srcId="{E810DA3B-31E9-4324-AA42-9368C2C561EB}" destId="{8D89572D-716B-4811-8563-ED4800ADD19B}" srcOrd="0" destOrd="0" presId="urn:microsoft.com/office/officeart/2005/8/layout/hierarchy3"/>
    <dgm:cxn modelId="{41DE8566-865B-4F38-BF8D-28BEC30CD085}" srcId="{E9D413EA-B83E-4D00-81A3-F064B4C4AFF8}" destId="{92EABA08-F33F-4ACA-8437-13F33FF969CB}" srcOrd="3" destOrd="0" parTransId="{37138281-F7C1-4B84-9047-4ACBAA668436}" sibTransId="{6368F9BB-E663-458E-9C5D-C4A7443287A2}"/>
    <dgm:cxn modelId="{1E6DF6C1-9AA8-4C7C-AC74-549026895D21}" type="presOf" srcId="{E9D413EA-B83E-4D00-81A3-F064B4C4AFF8}" destId="{0EB2242D-F3F3-41C2-97C6-6653107A7F9A}" srcOrd="1" destOrd="0" presId="urn:microsoft.com/office/officeart/2005/8/layout/hierarchy3"/>
    <dgm:cxn modelId="{D370E5CA-825C-4160-AD32-15DA122D5788}" srcId="{5C2DEE94-BD4F-4F8F-9626-9A893E625E90}" destId="{16315C51-4E80-43CE-B8B0-3A0DBE11B944}" srcOrd="5" destOrd="0" parTransId="{B33AE94B-2DF1-4EA5-9E88-F8E3DE1278A5}" sibTransId="{762FD7E4-7969-4C83-A7B8-9E18572858FA}"/>
    <dgm:cxn modelId="{8A7654F5-D3A6-4B0C-A7EA-AED7382F0698}" type="presOf" srcId="{E9D413EA-B83E-4D00-81A3-F064B4C4AFF8}" destId="{F714BBD7-86B3-4699-A31D-24627E125934}" srcOrd="0" destOrd="0" presId="urn:microsoft.com/office/officeart/2005/8/layout/hierarchy3"/>
    <dgm:cxn modelId="{6751F57F-FA7A-45C7-B916-8F2B7952F8AA}" type="presOf" srcId="{16315C51-4E80-43CE-B8B0-3A0DBE11B944}" destId="{BB8667FD-FD27-49C3-B401-DFA7E2ABE545}" srcOrd="0" destOrd="0" presId="urn:microsoft.com/office/officeart/2005/8/layout/hierarchy3"/>
    <dgm:cxn modelId="{83B3420B-696D-43BB-BDC1-BD0E6A57EC64}" srcId="{E9D413EA-B83E-4D00-81A3-F064B4C4AFF8}" destId="{C0FEABCD-9F85-4576-A12D-5CC5094DFD7F}" srcOrd="4" destOrd="0" parTransId="{67B400C9-135F-4A05-B0AA-A6FF7BA99AAA}" sibTransId="{FAAF17D9-5DB9-4518-99C8-6C876CCAB2DB}"/>
    <dgm:cxn modelId="{57874DB8-80CC-4EE6-923A-28E8A5C6D74E}" type="presOf" srcId="{726F23E4-10E7-41D4-A087-B91FD12E0F97}" destId="{E8A51A76-0671-4E5D-A327-5A32E8AAD666}" srcOrd="0" destOrd="0" presId="urn:microsoft.com/office/officeart/2005/8/layout/hierarchy3"/>
    <dgm:cxn modelId="{4992DCA7-959F-488F-9E82-5E314930944C}" type="presOf" srcId="{19C34BA8-D33B-44F1-A2F3-DEACF8D1518B}" destId="{04FF2202-D982-4443-A552-644F71C14965}" srcOrd="0" destOrd="0" presId="urn:microsoft.com/office/officeart/2005/8/layout/hierarchy3"/>
    <dgm:cxn modelId="{499CC91D-EF78-4B04-A943-4728F5F65B88}" type="presOf" srcId="{BAFC2E57-BDDA-434A-B6BB-17EBA2094A26}" destId="{23651BFB-343A-45BB-B865-663F5B448BE3}" srcOrd="1" destOrd="0" presId="urn:microsoft.com/office/officeart/2005/8/layout/hierarchy3"/>
    <dgm:cxn modelId="{7105F4FC-660C-4888-BA91-740168322E9D}" srcId="{C1F9016F-949B-4097-8A64-E6B9B759F67F}" destId="{5C2DEE94-BD4F-4F8F-9626-9A893E625E90}" srcOrd="3" destOrd="0" parTransId="{ED95F43B-6A5F-45A9-BBA3-93BE6A848945}" sibTransId="{DA3297B5-5A17-45EB-8FB2-7260FC335C19}"/>
    <dgm:cxn modelId="{026FEFA8-43ED-4A27-8F6A-61E51DA68C02}" type="presOf" srcId="{C8467F53-97E4-41A7-A7B8-0E99FAF630C2}" destId="{51F515EB-93D6-4BE4-95D2-61E4D8D6C180}" srcOrd="0" destOrd="0" presId="urn:microsoft.com/office/officeart/2005/8/layout/hierarchy3"/>
    <dgm:cxn modelId="{BDA09D44-0DB0-42E4-8D34-C2B9924F45C3}" type="presOf" srcId="{B48EB37C-19F1-47CF-B56C-D2BF71F7EEB0}" destId="{49E45222-D804-44F0-8671-53BCCDAC3A71}" srcOrd="0" destOrd="0" presId="urn:microsoft.com/office/officeart/2005/8/layout/hierarchy3"/>
    <dgm:cxn modelId="{5808D0E0-B9DD-4AC8-86C2-F796FE7BB471}" type="presOf" srcId="{924E8ED4-505E-4D6C-A2B0-7206CA6A7384}" destId="{D2B84EE3-A950-44E0-A7C5-1D54514ED907}" srcOrd="0" destOrd="0" presId="urn:microsoft.com/office/officeart/2005/8/layout/hierarchy3"/>
    <dgm:cxn modelId="{EF6DD4D0-46BC-4D1A-B6CB-882C139E2A8A}" type="presOf" srcId="{77BBBE1E-376A-43CB-B19B-D7D9DA59E337}" destId="{B9AB2C27-D106-49DC-BB00-44C592799F92}" srcOrd="0" destOrd="0" presId="urn:microsoft.com/office/officeart/2005/8/layout/hierarchy3"/>
    <dgm:cxn modelId="{19750DC3-6187-4D2B-B526-489002BB4E45}" type="presOf" srcId="{DD0FA76E-4F3D-472A-A1D0-FBD25AD8715A}" destId="{8D2D9753-5518-462F-B7F7-901472F4D2EC}" srcOrd="0" destOrd="0" presId="urn:microsoft.com/office/officeart/2005/8/layout/hierarchy3"/>
    <dgm:cxn modelId="{540BAAE2-14AF-4610-B725-9ECDD11F46A9}" srcId="{E9D413EA-B83E-4D00-81A3-F064B4C4AFF8}" destId="{598A2369-E2D0-4E92-94F7-E638D277A6EF}" srcOrd="5" destOrd="0" parTransId="{CA543A30-C677-42A4-92A3-4ACFFA44F166}" sibTransId="{6BE00E0C-1BBA-4EE8-8453-773188924F07}"/>
    <dgm:cxn modelId="{327B3AB2-7DC7-444D-9939-C834135F4434}" srcId="{5C2DEE94-BD4F-4F8F-9626-9A893E625E90}" destId="{5C0E2B83-21B6-47F4-B6CB-5ED39B4158E9}" srcOrd="2" destOrd="0" parTransId="{2B4DB578-A8BE-4400-B0C8-2797476F21ED}" sibTransId="{79CFF991-65F6-4EDB-9946-903F0BF8504E}"/>
    <dgm:cxn modelId="{98D02B60-09C2-482F-8229-88CBDB41BA31}" type="presOf" srcId="{5D3C5A5D-34FC-4BFE-A4AE-DC3B3B7CF7EA}" destId="{A808A0B9-BF96-42F5-8B85-E8C98DA59281}" srcOrd="1" destOrd="0" presId="urn:microsoft.com/office/officeart/2005/8/layout/hierarchy3"/>
    <dgm:cxn modelId="{6BBD312F-7B62-4A8D-B3E0-E6CB0C43A20A}" type="presOf" srcId="{45F22E0D-D237-452D-B7C8-A37E4D89603C}" destId="{64536C0A-5DE7-4851-86A6-E2162AA40ACC}" srcOrd="0" destOrd="0" presId="urn:microsoft.com/office/officeart/2005/8/layout/hierarchy3"/>
    <dgm:cxn modelId="{73EB608D-410E-4282-B93B-12A79E5DBB68}" type="presOf" srcId="{67B400C9-135F-4A05-B0AA-A6FF7BA99AAA}" destId="{8C3AE4C4-34DC-4F36-A4C8-857E6985BA05}" srcOrd="0" destOrd="0" presId="urn:microsoft.com/office/officeart/2005/8/layout/hierarchy3"/>
    <dgm:cxn modelId="{8D9078C4-C203-4BBF-ACD2-E26B0274E5D2}" type="presOf" srcId="{2B4DB578-A8BE-4400-B0C8-2797476F21ED}" destId="{E7CC1A3C-57F7-4625-A003-F367A62A2FF7}" srcOrd="0" destOrd="0" presId="urn:microsoft.com/office/officeart/2005/8/layout/hierarchy3"/>
    <dgm:cxn modelId="{101E562D-10AB-4A80-9F15-BFF3445CCA5B}" type="presOf" srcId="{99AD1509-E99B-405A-BC14-8062ADF7A98F}" destId="{BEB7A901-D068-4207-81B3-7FD1FFAC5294}" srcOrd="0" destOrd="0" presId="urn:microsoft.com/office/officeart/2005/8/layout/hierarchy3"/>
    <dgm:cxn modelId="{9D890059-0714-454F-87A7-DB0263719BC2}" type="presOf" srcId="{D1EA7E64-1B22-435F-8EC6-D7DC9906128E}" destId="{BF6C97EA-9247-49D6-9E4C-03A13DC8BDF9}" srcOrd="0" destOrd="0" presId="urn:microsoft.com/office/officeart/2005/8/layout/hierarchy3"/>
    <dgm:cxn modelId="{DFE716C0-48C7-488E-9CD2-7C2CFB82A6D1}" srcId="{5C2DEE94-BD4F-4F8F-9626-9A893E625E90}" destId="{79D6F632-B090-4C77-A2AF-E64CF55A8AEE}" srcOrd="7" destOrd="0" parTransId="{054B0776-ECEF-438C-802F-DECF918339A3}" sibTransId="{6B1581F1-D955-4337-96EC-C1C82AAAF796}"/>
    <dgm:cxn modelId="{27EB0B74-04C8-4F80-9A95-ECA6C20A6694}" type="presOf" srcId="{ABBF5BCD-6CAC-482D-B53A-C941321881E7}" destId="{2CDEEF7A-EB7B-474B-A830-9E46E0470207}" srcOrd="0" destOrd="0" presId="urn:microsoft.com/office/officeart/2005/8/layout/hierarchy3"/>
    <dgm:cxn modelId="{2BB30934-7C1A-4242-A66C-2DAF90BAE79D}" type="presOf" srcId="{696779AD-7738-4214-96CA-1C12D849FA20}" destId="{2A3CBE12-2BBA-4973-8B76-9E903CD2C7C2}" srcOrd="0" destOrd="0" presId="urn:microsoft.com/office/officeart/2005/8/layout/hierarchy3"/>
    <dgm:cxn modelId="{370C687F-C19F-418F-BE85-B23726135601}" type="presOf" srcId="{5D3C5A5D-34FC-4BFE-A4AE-DC3B3B7CF7EA}" destId="{1FB00FB4-CA0B-4E42-89DC-DB746C00B803}" srcOrd="0" destOrd="0" presId="urn:microsoft.com/office/officeart/2005/8/layout/hierarchy3"/>
    <dgm:cxn modelId="{43CFC03F-77E7-4010-9A35-B4472267F5A0}" srcId="{E9D413EA-B83E-4D00-81A3-F064B4C4AFF8}" destId="{45F22E0D-D237-452D-B7C8-A37E4D89603C}" srcOrd="1" destOrd="0" parTransId="{694FED4A-495E-4562-A263-AD007493C5B7}" sibTransId="{FF8EAF73-173C-4EB0-B0D4-11471678ED9D}"/>
    <dgm:cxn modelId="{60A7EDC9-EB95-4AE1-8B15-055943D43015}" srcId="{5D3C5A5D-34FC-4BFE-A4AE-DC3B3B7CF7EA}" destId="{E810DA3B-31E9-4324-AA42-9368C2C561EB}" srcOrd="0" destOrd="0" parTransId="{067D7C66-B64A-4CF3-9606-B999404AF311}" sibTransId="{F1CEB577-5A52-4CBE-B76E-133B05D64123}"/>
    <dgm:cxn modelId="{C7ED2652-C1C7-41E6-ABC4-05D3FB919CA3}" type="presOf" srcId="{5C2DEE94-BD4F-4F8F-9626-9A893E625E90}" destId="{395766AF-051E-4EF8-B29D-E2C9E3290882}" srcOrd="0" destOrd="0" presId="urn:microsoft.com/office/officeart/2005/8/layout/hierarchy3"/>
    <dgm:cxn modelId="{7D9A3E83-9B85-4DE3-B5EF-A0AA5A11C809}" type="presOf" srcId="{8A170563-B513-4DA0-BA0F-E76B106C404D}" destId="{59082CCC-94FB-4A46-8A26-95BD2695DC5B}" srcOrd="0" destOrd="0" presId="urn:microsoft.com/office/officeart/2005/8/layout/hierarchy3"/>
    <dgm:cxn modelId="{6918C973-F0D0-4E22-8E51-D4B15BB53E1F}" type="presOf" srcId="{0843514E-11D2-48EF-A3B3-E9AE90203E2F}" destId="{7C9B1C6E-2CFC-440C-9653-16FBACB58B26}" srcOrd="0" destOrd="0" presId="urn:microsoft.com/office/officeart/2005/8/layout/hierarchy3"/>
    <dgm:cxn modelId="{42A6110B-36B0-4A55-B573-6ED7F14247F1}" type="presOf" srcId="{8EAC17C0-46DA-4090-9FAC-38651955A609}" destId="{7833E23C-20E5-4402-ADED-319B0661A993}" srcOrd="0" destOrd="0" presId="urn:microsoft.com/office/officeart/2005/8/layout/hierarchy3"/>
    <dgm:cxn modelId="{38007692-FC95-47BA-AA55-05B743DF65BB}" srcId="{E9D413EA-B83E-4D00-81A3-F064B4C4AFF8}" destId="{0843514E-11D2-48EF-A3B3-E9AE90203E2F}" srcOrd="0" destOrd="0" parTransId="{99AD1509-E99B-405A-BC14-8062ADF7A98F}" sibTransId="{596D08EF-2B8B-4A79-A6EC-F6102642A9B0}"/>
    <dgm:cxn modelId="{FE5ACF52-211E-4B14-B7F8-9EE7172C752A}" type="presOf" srcId="{5C0E2B83-21B6-47F4-B6CB-5ED39B4158E9}" destId="{FBEB38B3-E38C-4966-99E5-AC851AAA545E}" srcOrd="0" destOrd="0" presId="urn:microsoft.com/office/officeart/2005/8/layout/hierarchy3"/>
    <dgm:cxn modelId="{097EC316-C772-4EE0-89D7-E4551861C610}" type="presOf" srcId="{72973C7E-B35D-4855-8327-A98258C57764}" destId="{E0CCD0F9-BA7B-45B2-A010-E29404E18DF7}" srcOrd="0" destOrd="0" presId="urn:microsoft.com/office/officeart/2005/8/layout/hierarchy3"/>
    <dgm:cxn modelId="{3102C869-D7B0-44E7-95A8-BA5DBFA727A2}" type="presOf" srcId="{C0FEABCD-9F85-4576-A12D-5CC5094DFD7F}" destId="{14BA0A12-1BB7-4903-9078-68005F524E77}" srcOrd="0" destOrd="0" presId="urn:microsoft.com/office/officeart/2005/8/layout/hierarchy3"/>
    <dgm:cxn modelId="{A480E916-2883-4529-9FC3-1CEE8811B57B}" srcId="{5D3C5A5D-34FC-4BFE-A4AE-DC3B3B7CF7EA}" destId="{ABD3D742-1778-4FE4-9E7D-96A650A848DB}" srcOrd="1" destOrd="0" parTransId="{D1EA7E64-1B22-435F-8EC6-D7DC9906128E}" sibTransId="{BF3C2C61-3745-4C72-BB18-3D34AA3AA0C5}"/>
    <dgm:cxn modelId="{0AB513D8-B024-4C00-98B4-1B8A3AC1E62F}" type="presOf" srcId="{694FED4A-495E-4562-A263-AD007493C5B7}" destId="{EA891683-294C-4A37-9806-D2A9CA5F1795}" srcOrd="0" destOrd="0" presId="urn:microsoft.com/office/officeart/2005/8/layout/hierarchy3"/>
    <dgm:cxn modelId="{3162524B-3E4D-4CFD-9547-6DD7A3A7010C}" type="presOf" srcId="{B33AE94B-2DF1-4EA5-9E88-F8E3DE1278A5}" destId="{2D03F657-D559-4FCD-9931-8016EA955E57}" srcOrd="0" destOrd="0" presId="urn:microsoft.com/office/officeart/2005/8/layout/hierarchy3"/>
    <dgm:cxn modelId="{A32C36D2-5419-45CB-8D15-987C5EA71411}" type="presParOf" srcId="{FE4D8F5E-B6B1-494D-B41C-05BEA21BD830}" destId="{9C2C9C52-618F-47AE-8E13-24D467CBB543}" srcOrd="0" destOrd="0" presId="urn:microsoft.com/office/officeart/2005/8/layout/hierarchy3"/>
    <dgm:cxn modelId="{EFFA9953-8802-4DE2-B21F-2BF63102FC05}" type="presParOf" srcId="{9C2C9C52-618F-47AE-8E13-24D467CBB543}" destId="{C6F71C78-06C1-473E-A3B8-3278E39EF62E}" srcOrd="0" destOrd="0" presId="urn:microsoft.com/office/officeart/2005/8/layout/hierarchy3"/>
    <dgm:cxn modelId="{F927B8B0-E0A7-4F0B-8009-FF19CF7E8D2B}" type="presParOf" srcId="{C6F71C78-06C1-473E-A3B8-3278E39EF62E}" destId="{1FB00FB4-CA0B-4E42-89DC-DB746C00B803}" srcOrd="0" destOrd="0" presId="urn:microsoft.com/office/officeart/2005/8/layout/hierarchy3"/>
    <dgm:cxn modelId="{FC2262CE-7565-4FA4-BC48-6FA3B4B75E16}" type="presParOf" srcId="{C6F71C78-06C1-473E-A3B8-3278E39EF62E}" destId="{A808A0B9-BF96-42F5-8B85-E8C98DA59281}" srcOrd="1" destOrd="0" presId="urn:microsoft.com/office/officeart/2005/8/layout/hierarchy3"/>
    <dgm:cxn modelId="{4B4A1410-3AF2-4F99-8C2B-F9383F6958A1}" type="presParOf" srcId="{9C2C9C52-618F-47AE-8E13-24D467CBB543}" destId="{C82F93D8-DE15-4F81-A0D8-516BD9474395}" srcOrd="1" destOrd="0" presId="urn:microsoft.com/office/officeart/2005/8/layout/hierarchy3"/>
    <dgm:cxn modelId="{439FBC5D-260B-4ECA-8024-070F1C33D007}" type="presParOf" srcId="{C82F93D8-DE15-4F81-A0D8-516BD9474395}" destId="{ACF871C2-FC7D-4D9F-B1A4-0F45D087BE76}" srcOrd="0" destOrd="0" presId="urn:microsoft.com/office/officeart/2005/8/layout/hierarchy3"/>
    <dgm:cxn modelId="{EDEA7CB2-F5FE-4F12-AE23-A06F24050453}" type="presParOf" srcId="{C82F93D8-DE15-4F81-A0D8-516BD9474395}" destId="{8D89572D-716B-4811-8563-ED4800ADD19B}" srcOrd="1" destOrd="0" presId="urn:microsoft.com/office/officeart/2005/8/layout/hierarchy3"/>
    <dgm:cxn modelId="{DD29FA8C-7F7B-4096-86AB-BCF322C65615}" type="presParOf" srcId="{C82F93D8-DE15-4F81-A0D8-516BD9474395}" destId="{BF6C97EA-9247-49D6-9E4C-03A13DC8BDF9}" srcOrd="2" destOrd="0" presId="urn:microsoft.com/office/officeart/2005/8/layout/hierarchy3"/>
    <dgm:cxn modelId="{6AEF5EFC-3218-40D4-8BE2-9BF0CD364DFD}" type="presParOf" srcId="{C82F93D8-DE15-4F81-A0D8-516BD9474395}" destId="{AF039FFA-A92F-4940-88DF-1DA744BD9A89}" srcOrd="3" destOrd="0" presId="urn:microsoft.com/office/officeart/2005/8/layout/hierarchy3"/>
    <dgm:cxn modelId="{A975F163-63A5-42DC-832B-FFD515AB59B3}" type="presParOf" srcId="{C82F93D8-DE15-4F81-A0D8-516BD9474395}" destId="{5F76736C-487F-4214-B825-3E46F80C231B}" srcOrd="4" destOrd="0" presId="urn:microsoft.com/office/officeart/2005/8/layout/hierarchy3"/>
    <dgm:cxn modelId="{CFF3C9F5-6837-4AB4-852A-6A10B64DB3FE}" type="presParOf" srcId="{C82F93D8-DE15-4F81-A0D8-516BD9474395}" destId="{C369AC49-1B15-4CBE-A633-8465D37CCE86}" srcOrd="5" destOrd="0" presId="urn:microsoft.com/office/officeart/2005/8/layout/hierarchy3"/>
    <dgm:cxn modelId="{1987062F-A26A-4354-B8C7-F279D1CDD9F5}" type="presParOf" srcId="{FE4D8F5E-B6B1-494D-B41C-05BEA21BD830}" destId="{BE0F29A7-07C0-4465-92AF-EF2737CD5B6B}" srcOrd="1" destOrd="0" presId="urn:microsoft.com/office/officeart/2005/8/layout/hierarchy3"/>
    <dgm:cxn modelId="{168B560B-8081-494D-910B-2D6DC2C8D3CC}" type="presParOf" srcId="{BE0F29A7-07C0-4465-92AF-EF2737CD5B6B}" destId="{43BFFA6B-A74B-476F-B779-E2FF59AD263E}" srcOrd="0" destOrd="0" presId="urn:microsoft.com/office/officeart/2005/8/layout/hierarchy3"/>
    <dgm:cxn modelId="{BBEEB078-15EE-4CAC-9CD0-19FFCA301A56}" type="presParOf" srcId="{43BFFA6B-A74B-476F-B779-E2FF59AD263E}" destId="{F714BBD7-86B3-4699-A31D-24627E125934}" srcOrd="0" destOrd="0" presId="urn:microsoft.com/office/officeart/2005/8/layout/hierarchy3"/>
    <dgm:cxn modelId="{E735D7DF-9514-48CA-BCFB-3417E853E0E1}" type="presParOf" srcId="{43BFFA6B-A74B-476F-B779-E2FF59AD263E}" destId="{0EB2242D-F3F3-41C2-97C6-6653107A7F9A}" srcOrd="1" destOrd="0" presId="urn:microsoft.com/office/officeart/2005/8/layout/hierarchy3"/>
    <dgm:cxn modelId="{EA0B3BDC-D520-4815-9C9B-2431E01BD11D}" type="presParOf" srcId="{BE0F29A7-07C0-4465-92AF-EF2737CD5B6B}" destId="{F784ABAE-EC6E-4D45-9849-F51F2B5E08B7}" srcOrd="1" destOrd="0" presId="urn:microsoft.com/office/officeart/2005/8/layout/hierarchy3"/>
    <dgm:cxn modelId="{A10D13CD-CCB6-4DA5-A854-85C298CB2B23}" type="presParOf" srcId="{F784ABAE-EC6E-4D45-9849-F51F2B5E08B7}" destId="{BEB7A901-D068-4207-81B3-7FD1FFAC5294}" srcOrd="0" destOrd="0" presId="urn:microsoft.com/office/officeart/2005/8/layout/hierarchy3"/>
    <dgm:cxn modelId="{653C1042-A924-49C5-B8E1-855C9D14767F}" type="presParOf" srcId="{F784ABAE-EC6E-4D45-9849-F51F2B5E08B7}" destId="{7C9B1C6E-2CFC-440C-9653-16FBACB58B26}" srcOrd="1" destOrd="0" presId="urn:microsoft.com/office/officeart/2005/8/layout/hierarchy3"/>
    <dgm:cxn modelId="{39344B0B-455D-4731-ADE0-EA23E8145F22}" type="presParOf" srcId="{F784ABAE-EC6E-4D45-9849-F51F2B5E08B7}" destId="{EA891683-294C-4A37-9806-D2A9CA5F1795}" srcOrd="2" destOrd="0" presId="urn:microsoft.com/office/officeart/2005/8/layout/hierarchy3"/>
    <dgm:cxn modelId="{9A9F8D9A-CBD6-46E5-B883-753C9B541A91}" type="presParOf" srcId="{F784ABAE-EC6E-4D45-9849-F51F2B5E08B7}" destId="{64536C0A-5DE7-4851-86A6-E2162AA40ACC}" srcOrd="3" destOrd="0" presId="urn:microsoft.com/office/officeart/2005/8/layout/hierarchy3"/>
    <dgm:cxn modelId="{C74FB2B6-6F2E-4F77-B33C-92876EB36203}" type="presParOf" srcId="{F784ABAE-EC6E-4D45-9849-F51F2B5E08B7}" destId="{2A3CBE12-2BBA-4973-8B76-9E903CD2C7C2}" srcOrd="4" destOrd="0" presId="urn:microsoft.com/office/officeart/2005/8/layout/hierarchy3"/>
    <dgm:cxn modelId="{7E20CF51-9567-4BDA-A01A-652B765B65BC}" type="presParOf" srcId="{F784ABAE-EC6E-4D45-9849-F51F2B5E08B7}" destId="{7833E23C-20E5-4402-ADED-319B0661A993}" srcOrd="5" destOrd="0" presId="urn:microsoft.com/office/officeart/2005/8/layout/hierarchy3"/>
    <dgm:cxn modelId="{83826F05-A82F-4A79-8B16-093094C40502}" type="presParOf" srcId="{F784ABAE-EC6E-4D45-9849-F51F2B5E08B7}" destId="{A9D5B45E-BE83-4648-BC6F-8A06242E4D4D}" srcOrd="6" destOrd="0" presId="urn:microsoft.com/office/officeart/2005/8/layout/hierarchy3"/>
    <dgm:cxn modelId="{27FB0BB9-C252-4097-9B22-A5D4E737A0C5}" type="presParOf" srcId="{F784ABAE-EC6E-4D45-9849-F51F2B5E08B7}" destId="{95814685-EA19-4AFC-B679-1776672AA86B}" srcOrd="7" destOrd="0" presId="urn:microsoft.com/office/officeart/2005/8/layout/hierarchy3"/>
    <dgm:cxn modelId="{D2CE279E-473E-4B6D-9DE0-7DAEA8CCC58F}" type="presParOf" srcId="{F784ABAE-EC6E-4D45-9849-F51F2B5E08B7}" destId="{8C3AE4C4-34DC-4F36-A4C8-857E6985BA05}" srcOrd="8" destOrd="0" presId="urn:microsoft.com/office/officeart/2005/8/layout/hierarchy3"/>
    <dgm:cxn modelId="{B15AF2F4-E6FD-40D7-BD36-59AE71587E69}" type="presParOf" srcId="{F784ABAE-EC6E-4D45-9849-F51F2B5E08B7}" destId="{14BA0A12-1BB7-4903-9078-68005F524E77}" srcOrd="9" destOrd="0" presId="urn:microsoft.com/office/officeart/2005/8/layout/hierarchy3"/>
    <dgm:cxn modelId="{F5B9DD9C-9458-4538-A0C5-B65A64BDAEFE}" type="presParOf" srcId="{F784ABAE-EC6E-4D45-9849-F51F2B5E08B7}" destId="{CAC7F418-E948-42D8-97F0-0031CA0CDDC2}" srcOrd="10" destOrd="0" presId="urn:microsoft.com/office/officeart/2005/8/layout/hierarchy3"/>
    <dgm:cxn modelId="{C40520F8-71F3-423D-A62D-5E43A124383B}" type="presParOf" srcId="{F784ABAE-EC6E-4D45-9849-F51F2B5E08B7}" destId="{7898E6A6-A92C-4DC7-914C-3C52B6E6126E}" srcOrd="11" destOrd="0" presId="urn:microsoft.com/office/officeart/2005/8/layout/hierarchy3"/>
    <dgm:cxn modelId="{064A2324-CFF3-4912-9BB0-7CFD4F8A9F9A}" type="presParOf" srcId="{FE4D8F5E-B6B1-494D-B41C-05BEA21BD830}" destId="{E3350DDE-EBD3-44E6-8A91-5D44115CF32D}" srcOrd="2" destOrd="0" presId="urn:microsoft.com/office/officeart/2005/8/layout/hierarchy3"/>
    <dgm:cxn modelId="{9567B9E1-95FC-4FB5-AF72-785D3982D2B0}" type="presParOf" srcId="{E3350DDE-EBD3-44E6-8A91-5D44115CF32D}" destId="{6C1D8C88-F150-4979-BE1D-C39EF184ED38}" srcOrd="0" destOrd="0" presId="urn:microsoft.com/office/officeart/2005/8/layout/hierarchy3"/>
    <dgm:cxn modelId="{6CC98903-14B5-40D9-9EE1-DF52983A0A6E}" type="presParOf" srcId="{6C1D8C88-F150-4979-BE1D-C39EF184ED38}" destId="{8F4961F8-B76F-4BBD-95CC-1B1CB2CA7411}" srcOrd="0" destOrd="0" presId="urn:microsoft.com/office/officeart/2005/8/layout/hierarchy3"/>
    <dgm:cxn modelId="{ED14741F-D6F7-447E-8AAB-C05D44AE2B4A}" type="presParOf" srcId="{6C1D8C88-F150-4979-BE1D-C39EF184ED38}" destId="{23651BFB-343A-45BB-B865-663F5B448BE3}" srcOrd="1" destOrd="0" presId="urn:microsoft.com/office/officeart/2005/8/layout/hierarchy3"/>
    <dgm:cxn modelId="{F4911E48-B665-4654-A6E0-56CC1E9A0E3D}" type="presParOf" srcId="{E3350DDE-EBD3-44E6-8A91-5D44115CF32D}" destId="{7FC00AEC-5298-4666-8799-12894EC11E9F}" srcOrd="1" destOrd="0" presId="urn:microsoft.com/office/officeart/2005/8/layout/hierarchy3"/>
    <dgm:cxn modelId="{05785067-AB22-4064-8972-3BED157C77FB}" type="presParOf" srcId="{7FC00AEC-5298-4666-8799-12894EC11E9F}" destId="{B74CD16B-047D-4AF1-84F2-BAF47FC4651D}" srcOrd="0" destOrd="0" presId="urn:microsoft.com/office/officeart/2005/8/layout/hierarchy3"/>
    <dgm:cxn modelId="{B5307600-AAF5-4426-82B9-82AB572842E6}" type="presParOf" srcId="{7FC00AEC-5298-4666-8799-12894EC11E9F}" destId="{5B5A162C-CAAF-43C1-ADEC-3835F16341F2}" srcOrd="1" destOrd="0" presId="urn:microsoft.com/office/officeart/2005/8/layout/hierarchy3"/>
    <dgm:cxn modelId="{B5CE2C70-E26D-426E-916A-8DB4C5963AFA}" type="presParOf" srcId="{7FC00AEC-5298-4666-8799-12894EC11E9F}" destId="{04FF2202-D982-4443-A552-644F71C14965}" srcOrd="2" destOrd="0" presId="urn:microsoft.com/office/officeart/2005/8/layout/hierarchy3"/>
    <dgm:cxn modelId="{5F977B2D-975E-4CF9-A110-046FB4449F70}" type="presParOf" srcId="{7FC00AEC-5298-4666-8799-12894EC11E9F}" destId="{989B1BEB-814E-4387-951F-CC3264B09E0B}" srcOrd="3" destOrd="0" presId="urn:microsoft.com/office/officeart/2005/8/layout/hierarchy3"/>
    <dgm:cxn modelId="{B9A3A436-872A-4510-8837-BE342EEF0F82}" type="presParOf" srcId="{7FC00AEC-5298-4666-8799-12894EC11E9F}" destId="{49E45222-D804-44F0-8671-53BCCDAC3A71}" srcOrd="4" destOrd="0" presId="urn:microsoft.com/office/officeart/2005/8/layout/hierarchy3"/>
    <dgm:cxn modelId="{30F85009-3F6B-4DB4-9DBB-DCA18ADBF8ED}" type="presParOf" srcId="{7FC00AEC-5298-4666-8799-12894EC11E9F}" destId="{D2B84EE3-A950-44E0-A7C5-1D54514ED907}" srcOrd="5" destOrd="0" presId="urn:microsoft.com/office/officeart/2005/8/layout/hierarchy3"/>
    <dgm:cxn modelId="{7C1B829C-8983-475A-B193-0EEA6FCCFCCF}" type="presParOf" srcId="{7FC00AEC-5298-4666-8799-12894EC11E9F}" destId="{E8A51A76-0671-4E5D-A327-5A32E8AAD666}" srcOrd="6" destOrd="0" presId="urn:microsoft.com/office/officeart/2005/8/layout/hierarchy3"/>
    <dgm:cxn modelId="{2994C3A6-F487-4760-A57F-BDAAB8617656}" type="presParOf" srcId="{7FC00AEC-5298-4666-8799-12894EC11E9F}" destId="{A7CD9A61-DC8B-44E1-BDE5-172923259909}" srcOrd="7" destOrd="0" presId="urn:microsoft.com/office/officeart/2005/8/layout/hierarchy3"/>
    <dgm:cxn modelId="{8DD6B3B9-F779-4C2F-B54D-A1F7D927AB9F}" type="presParOf" srcId="{FE4D8F5E-B6B1-494D-B41C-05BEA21BD830}" destId="{14C76F16-B67A-4E15-929E-BB45F63B4464}" srcOrd="3" destOrd="0" presId="urn:microsoft.com/office/officeart/2005/8/layout/hierarchy3"/>
    <dgm:cxn modelId="{492B199A-077E-4E57-8AAD-07A0A6574158}" type="presParOf" srcId="{14C76F16-B67A-4E15-929E-BB45F63B4464}" destId="{87B1E694-EED0-4825-B293-6A361342EB07}" srcOrd="0" destOrd="0" presId="urn:microsoft.com/office/officeart/2005/8/layout/hierarchy3"/>
    <dgm:cxn modelId="{CDCD0A41-BA2B-4042-ADDE-1F5A884CF51E}" type="presParOf" srcId="{87B1E694-EED0-4825-B293-6A361342EB07}" destId="{395766AF-051E-4EF8-B29D-E2C9E3290882}" srcOrd="0" destOrd="0" presId="urn:microsoft.com/office/officeart/2005/8/layout/hierarchy3"/>
    <dgm:cxn modelId="{6A9CB6A8-A582-40FD-AF9B-90AC06517D96}" type="presParOf" srcId="{87B1E694-EED0-4825-B293-6A361342EB07}" destId="{E1869B19-6D24-42C2-B3CE-73D655403C90}" srcOrd="1" destOrd="0" presId="urn:microsoft.com/office/officeart/2005/8/layout/hierarchy3"/>
    <dgm:cxn modelId="{2062180D-498E-4577-B0FB-EF207616A75A}" type="presParOf" srcId="{14C76F16-B67A-4E15-929E-BB45F63B4464}" destId="{817C5B39-E626-47CB-A3BD-830E34687E93}" srcOrd="1" destOrd="0" presId="urn:microsoft.com/office/officeart/2005/8/layout/hierarchy3"/>
    <dgm:cxn modelId="{13BA487F-5A57-4AFE-9D39-932F9C66ED80}" type="presParOf" srcId="{817C5B39-E626-47CB-A3BD-830E34687E93}" destId="{51F515EB-93D6-4BE4-95D2-61E4D8D6C180}" srcOrd="0" destOrd="0" presId="urn:microsoft.com/office/officeart/2005/8/layout/hierarchy3"/>
    <dgm:cxn modelId="{9E957DAB-59CC-4A6C-912F-BBF57C047689}" type="presParOf" srcId="{817C5B39-E626-47CB-A3BD-830E34687E93}" destId="{E0CCD0F9-BA7B-45B2-A010-E29404E18DF7}" srcOrd="1" destOrd="0" presId="urn:microsoft.com/office/officeart/2005/8/layout/hierarchy3"/>
    <dgm:cxn modelId="{49EA0297-E2D1-4141-AB12-D6D9E9ED5A34}" type="presParOf" srcId="{817C5B39-E626-47CB-A3BD-830E34687E93}" destId="{B9AB2C27-D106-49DC-BB00-44C592799F92}" srcOrd="2" destOrd="0" presId="urn:microsoft.com/office/officeart/2005/8/layout/hierarchy3"/>
    <dgm:cxn modelId="{FB823DCA-75DB-4E07-8D88-15E56FDC1BFF}" type="presParOf" srcId="{817C5B39-E626-47CB-A3BD-830E34687E93}" destId="{2CDEEF7A-EB7B-474B-A830-9E46E0470207}" srcOrd="3" destOrd="0" presId="urn:microsoft.com/office/officeart/2005/8/layout/hierarchy3"/>
    <dgm:cxn modelId="{B2142F4C-0E31-4E9E-97F0-AA4954D63A9E}" type="presParOf" srcId="{817C5B39-E626-47CB-A3BD-830E34687E93}" destId="{E7CC1A3C-57F7-4625-A003-F367A62A2FF7}" srcOrd="4" destOrd="0" presId="urn:microsoft.com/office/officeart/2005/8/layout/hierarchy3"/>
    <dgm:cxn modelId="{89620910-012B-4289-8605-EAC8B04CE5BF}" type="presParOf" srcId="{817C5B39-E626-47CB-A3BD-830E34687E93}" destId="{FBEB38B3-E38C-4966-99E5-AC851AAA545E}" srcOrd="5" destOrd="0" presId="urn:microsoft.com/office/officeart/2005/8/layout/hierarchy3"/>
    <dgm:cxn modelId="{0CE6ECB8-32CD-48A5-AA52-7FA8FF3CF49A}" type="presParOf" srcId="{817C5B39-E626-47CB-A3BD-830E34687E93}" destId="{63A5C9FD-EF77-4EDD-ADF4-9BC7BEF99C72}" srcOrd="6" destOrd="0" presId="urn:microsoft.com/office/officeart/2005/8/layout/hierarchy3"/>
    <dgm:cxn modelId="{7387BF0F-523D-4C80-ABDE-7CC77EF88D48}" type="presParOf" srcId="{817C5B39-E626-47CB-A3BD-830E34687E93}" destId="{FE3ECA04-487B-4A0E-B7BA-D3D4E4C01FA2}" srcOrd="7" destOrd="0" presId="urn:microsoft.com/office/officeart/2005/8/layout/hierarchy3"/>
    <dgm:cxn modelId="{2E04649E-3B30-47C2-8B33-5F7CF1C8E440}" type="presParOf" srcId="{817C5B39-E626-47CB-A3BD-830E34687E93}" destId="{59082CCC-94FB-4A46-8A26-95BD2695DC5B}" srcOrd="8" destOrd="0" presId="urn:microsoft.com/office/officeart/2005/8/layout/hierarchy3"/>
    <dgm:cxn modelId="{66CC4625-634A-49B7-A577-C825C25C2F56}" type="presParOf" srcId="{817C5B39-E626-47CB-A3BD-830E34687E93}" destId="{8D2D9753-5518-462F-B7F7-901472F4D2EC}" srcOrd="9" destOrd="0" presId="urn:microsoft.com/office/officeart/2005/8/layout/hierarchy3"/>
    <dgm:cxn modelId="{9E5AEA72-3111-440A-8F9F-E56369BE25AF}" type="presParOf" srcId="{817C5B39-E626-47CB-A3BD-830E34687E93}" destId="{2D03F657-D559-4FCD-9931-8016EA955E57}" srcOrd="10" destOrd="0" presId="urn:microsoft.com/office/officeart/2005/8/layout/hierarchy3"/>
    <dgm:cxn modelId="{FED2C7C1-B6FF-4475-85CA-4D51B0B1BB61}" type="presParOf" srcId="{817C5B39-E626-47CB-A3BD-830E34687E93}" destId="{BB8667FD-FD27-49C3-B401-DFA7E2ABE545}" srcOrd="11" destOrd="0" presId="urn:microsoft.com/office/officeart/2005/8/layout/hierarchy3"/>
    <dgm:cxn modelId="{8258BA89-DEA7-4FE5-8BE1-8DEFBC8C3671}" type="presParOf" srcId="{817C5B39-E626-47CB-A3BD-830E34687E93}" destId="{26E16B98-5F57-4762-9DCF-B67EC64BC5E6}" srcOrd="12" destOrd="0" presId="urn:microsoft.com/office/officeart/2005/8/layout/hierarchy3"/>
    <dgm:cxn modelId="{8CA4D509-9435-431E-954B-7561A632F2A1}" type="presParOf" srcId="{817C5B39-E626-47CB-A3BD-830E34687E93}" destId="{08599C7D-0AF1-49CA-A6BD-5E0E8284B907}" srcOrd="13" destOrd="0" presId="urn:microsoft.com/office/officeart/2005/8/layout/hierarchy3"/>
    <dgm:cxn modelId="{2C148297-6DD2-4F09-A658-F02AD4ABD938}" type="presParOf" srcId="{817C5B39-E626-47CB-A3BD-830E34687E93}" destId="{00E42F8B-98DF-44C8-8397-A1EEC1D40882}" srcOrd="14" destOrd="0" presId="urn:microsoft.com/office/officeart/2005/8/layout/hierarchy3"/>
    <dgm:cxn modelId="{4EA2A320-BF0C-4CC1-9C2A-3F29633C537D}" type="presParOf" srcId="{817C5B39-E626-47CB-A3BD-830E34687E93}" destId="{8A20CA5B-517E-4468-B3C6-DE933E3F5DE7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FDAA0E-FDF0-4610-AA82-93315BAD0B3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2681263-401F-4F9E-9E9C-56D02B640398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1. </a:t>
          </a:r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сырья и </a:t>
          </a:r>
          <a:r>
            <a:rPr lang="ru-RU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полуфабрикатов</a:t>
          </a:r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блюд    Модуля 2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404AA3-4F52-4760-9335-69FA8E4F5716}" type="parTrans" cxnId="{331E46A7-D523-4ACF-A9A2-16A673BA9FEB}">
      <dgm:prSet/>
      <dgm:spPr/>
      <dgm:t>
        <a:bodyPr/>
        <a:lstStyle/>
        <a:p>
          <a:endParaRPr lang="ru-RU"/>
        </a:p>
      </dgm:t>
    </dgm:pt>
    <dgm:pt modelId="{FCF1A4CF-EEA5-4DBD-A705-E43312A1BA93}" type="sibTrans" cxnId="{331E46A7-D523-4ACF-A9A2-16A673BA9FEB}">
      <dgm:prSet/>
      <dgm:spPr/>
      <dgm:t>
        <a:bodyPr/>
        <a:lstStyle/>
        <a:p>
          <a:endParaRPr lang="ru-RU"/>
        </a:p>
      </dgm:t>
    </dgm:pt>
    <dgm:pt modelId="{36FC50E9-A096-49FB-A3E5-7DD8AC3E8A0B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2.1. </a:t>
          </a:r>
          <a:r>
            <a:rPr lang="ru-RU" sz="95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холодной закуски из птицы - рулет (обязательные продукты – фисташки), 1 соус на выбор студента, минимум 1 гарнир на выбор студента</a:t>
          </a:r>
          <a:endParaRPr lang="ru-RU" sz="95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3B69FD-514D-4ACD-84DC-18452009E691}" type="parTrans" cxnId="{59763FF3-B74B-466B-AF56-190808028FBD}">
      <dgm:prSet/>
      <dgm:spPr/>
      <dgm:t>
        <a:bodyPr/>
        <a:lstStyle/>
        <a:p>
          <a:endParaRPr lang="ru-RU"/>
        </a:p>
      </dgm:t>
    </dgm:pt>
    <dgm:pt modelId="{33674A0A-3D4D-46E8-8147-32A636E0BF4C}" type="sibTrans" cxnId="{59763FF3-B74B-466B-AF56-190808028FBD}">
      <dgm:prSet/>
      <dgm:spPr/>
      <dgm:t>
        <a:bodyPr/>
        <a:lstStyle/>
        <a:p>
          <a:endParaRPr lang="ru-RU"/>
        </a:p>
      </dgm:t>
    </dgm:pt>
    <dgm:pt modelId="{E1CE8B10-AA98-4D2C-A44E-206CC0A91D7D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2.2. </a:t>
          </a:r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 горячей закуски из рыбы, минимум один овощной гарнир на выбор студента, минимум 1 соус на выбор студента</a:t>
          </a:r>
          <a:endParaRPr lang="ru-RU" sz="1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2C5F43-2BAC-4642-A9F3-DA06A635E757}" type="parTrans" cxnId="{4D2E1F1C-1745-4A0D-98C6-7C01C6576DA8}">
      <dgm:prSet/>
      <dgm:spPr/>
      <dgm:t>
        <a:bodyPr/>
        <a:lstStyle/>
        <a:p>
          <a:endParaRPr lang="ru-RU"/>
        </a:p>
      </dgm:t>
    </dgm:pt>
    <dgm:pt modelId="{BDA4D2F0-79CA-429C-A5B6-D4CF7ED1D4C7}" type="sibTrans" cxnId="{4D2E1F1C-1745-4A0D-98C6-7C01C6576DA8}">
      <dgm:prSet/>
      <dgm:spPr/>
      <dgm:t>
        <a:bodyPr/>
        <a:lstStyle/>
        <a:p>
          <a:endParaRPr lang="ru-RU"/>
        </a:p>
      </dgm:t>
    </dgm:pt>
    <dgm:pt modelId="{B07CCE10-34C1-4765-9073-470D183B7AFB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8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2.3. </a:t>
          </a:r>
          <a:r>
            <a:rPr lang="ru-RU" sz="85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 горячего блюда из птицы (использовать 2 способа кулинарной обработки основного продукта), 2 вида гарнира из овощей (нарезка турне и пюре), минимум 1 соус на выбор студента</a:t>
          </a:r>
          <a:endParaRPr lang="ru-RU" sz="85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22FEA7-9DF1-4BEF-A58F-AD7E4F5B10F7}" type="parTrans" cxnId="{B100B94B-21F1-49FA-A8BC-25BA0AA44364}">
      <dgm:prSet/>
      <dgm:spPr/>
      <dgm:t>
        <a:bodyPr/>
        <a:lstStyle/>
        <a:p>
          <a:endParaRPr lang="ru-RU"/>
        </a:p>
      </dgm:t>
    </dgm:pt>
    <dgm:pt modelId="{4B823E56-F1FC-44F9-A670-323F5032073D}" type="sibTrans" cxnId="{B100B94B-21F1-49FA-A8BC-25BA0AA44364}">
      <dgm:prSet/>
      <dgm:spPr/>
      <dgm:t>
        <a:bodyPr/>
        <a:lstStyle/>
        <a:p>
          <a:endParaRPr lang="ru-RU"/>
        </a:p>
      </dgm:t>
    </dgm:pt>
    <dgm:pt modelId="{9F2F522C-254E-44FC-8618-7D464CE97F51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2.4. </a:t>
          </a:r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 десерта с использованием песочного теста (или его производных) как одного из основных компонентов</a:t>
          </a:r>
          <a:endParaRPr lang="ru-RU" sz="1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597A74-86B0-454E-9E5E-4766FEE52716}" type="parTrans" cxnId="{ADB3B6C1-E216-406A-BD8C-7AA768C34D09}">
      <dgm:prSet/>
      <dgm:spPr/>
      <dgm:t>
        <a:bodyPr/>
        <a:lstStyle/>
        <a:p>
          <a:endParaRPr lang="ru-RU"/>
        </a:p>
      </dgm:t>
    </dgm:pt>
    <dgm:pt modelId="{A3473391-9CB4-4FF0-9059-B4FD77AF275C}" type="sibTrans" cxnId="{ADB3B6C1-E216-406A-BD8C-7AA768C34D09}">
      <dgm:prSet/>
      <dgm:spPr/>
      <dgm:t>
        <a:bodyPr/>
        <a:lstStyle/>
        <a:p>
          <a:endParaRPr lang="ru-RU"/>
        </a:p>
      </dgm:t>
    </dgm:pt>
    <dgm:pt modelId="{0378FB6D-2195-4B6A-91E7-91FAF65517BF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3.1. </a:t>
          </a:r>
          <a:r>
            <a: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 3 вида ТАПАС по 2 штуки каждого вида</a:t>
          </a:r>
          <a:endParaRPr lang="ru-RU" sz="1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DFB76F-0891-4BDF-A783-9A9216B1D516}" type="parTrans" cxnId="{966C4974-88B1-4999-9DC8-A9B816F6BCCF}">
      <dgm:prSet/>
      <dgm:spPr/>
      <dgm:t>
        <a:bodyPr/>
        <a:lstStyle/>
        <a:p>
          <a:endParaRPr lang="ru-RU"/>
        </a:p>
      </dgm:t>
    </dgm:pt>
    <dgm:pt modelId="{D3E57074-BA91-4FA3-8EDF-32380772C863}" type="sibTrans" cxnId="{966C4974-88B1-4999-9DC8-A9B816F6BCCF}">
      <dgm:prSet/>
      <dgm:spPr/>
      <dgm:t>
        <a:bodyPr/>
        <a:lstStyle/>
        <a:p>
          <a:endParaRPr lang="ru-RU"/>
        </a:p>
      </dgm:t>
    </dgm:pt>
    <dgm:pt modelId="{33B30114-48A3-49EB-9E9F-F9D979392A2E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3.2. </a:t>
          </a:r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 блюда «Зразы мясные рубленные»</a:t>
          </a:r>
          <a:endParaRPr lang="ru-RU" sz="1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84C819-C7E8-4D4F-BA9A-EEF80EF01D65}" type="parTrans" cxnId="{4C9B0D05-C169-4ED4-BF88-394E979F2A57}">
      <dgm:prSet/>
      <dgm:spPr/>
      <dgm:t>
        <a:bodyPr/>
        <a:lstStyle/>
        <a:p>
          <a:endParaRPr lang="ru-RU"/>
        </a:p>
      </dgm:t>
    </dgm:pt>
    <dgm:pt modelId="{84BD70BC-F52D-44F5-ADDA-B19FD00AD011}" type="sibTrans" cxnId="{4C9B0D05-C169-4ED4-BF88-394E979F2A57}">
      <dgm:prSet/>
      <dgm:spPr/>
      <dgm:t>
        <a:bodyPr/>
        <a:lstStyle/>
        <a:p>
          <a:endParaRPr lang="ru-RU"/>
        </a:p>
      </dgm:t>
    </dgm:pt>
    <dgm:pt modelId="{52875471-E993-441F-AA48-BD5EB01D0A67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3</a:t>
          </a:r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1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 десерта с </a:t>
          </a:r>
          <a:r>
            <a:rPr lang="ru-RU" sz="9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использованием </a:t>
          </a:r>
          <a:r>
            <a:rPr lang="ru-RU" sz="1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воздушного теста (или его производных) как одного из основных компонентов</a:t>
          </a:r>
          <a:endParaRPr lang="ru-RU" sz="1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AF043D-70A3-4DE5-94EE-F66371B01A30}" type="parTrans" cxnId="{F8DA7E04-2162-4436-A1D1-5E4C491736F6}">
      <dgm:prSet/>
      <dgm:spPr/>
      <dgm:t>
        <a:bodyPr/>
        <a:lstStyle/>
        <a:p>
          <a:endParaRPr lang="ru-RU"/>
        </a:p>
      </dgm:t>
    </dgm:pt>
    <dgm:pt modelId="{96871B8E-C31C-42BD-A20E-D843C4990D73}" type="sibTrans" cxnId="{F8DA7E04-2162-4436-A1D1-5E4C491736F6}">
      <dgm:prSet/>
      <dgm:spPr/>
      <dgm:t>
        <a:bodyPr/>
        <a:lstStyle/>
        <a:p>
          <a:endParaRPr lang="ru-RU"/>
        </a:p>
      </dgm:t>
    </dgm:pt>
    <dgm:pt modelId="{59C4B70B-D152-4BAC-8965-307D9ADE569C}" type="pres">
      <dgm:prSet presAssocID="{5AFDAA0E-FDF0-4610-AA82-93315BAD0B38}" presName="CompostProcess" presStyleCnt="0">
        <dgm:presLayoutVars>
          <dgm:dir/>
          <dgm:resizeHandles val="exact"/>
        </dgm:presLayoutVars>
      </dgm:prSet>
      <dgm:spPr/>
    </dgm:pt>
    <dgm:pt modelId="{CB5C9F82-290C-4867-8480-57EC5C927A92}" type="pres">
      <dgm:prSet presAssocID="{5AFDAA0E-FDF0-4610-AA82-93315BAD0B38}" presName="arrow" presStyleLbl="bgShp" presStyleIdx="0" presStyleCnt="1"/>
      <dgm:spPr/>
    </dgm:pt>
    <dgm:pt modelId="{C0AEEAC9-AF74-48E4-B498-230B7EC94B12}" type="pres">
      <dgm:prSet presAssocID="{5AFDAA0E-FDF0-4610-AA82-93315BAD0B38}" presName="linearProcess" presStyleCnt="0"/>
      <dgm:spPr/>
    </dgm:pt>
    <dgm:pt modelId="{6EE8CC72-0B98-4ED7-BBFC-281C8AF62FF4}" type="pres">
      <dgm:prSet presAssocID="{52681263-401F-4F9E-9E9C-56D02B640398}" presName="textNode" presStyleLbl="node1" presStyleIdx="0" presStyleCnt="8" custScaleX="107015" custScaleY="11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A6F41-031A-4E17-AC33-C356F269320A}" type="pres">
      <dgm:prSet presAssocID="{FCF1A4CF-EEA5-4DBD-A705-E43312A1BA93}" presName="sibTrans" presStyleCnt="0"/>
      <dgm:spPr/>
    </dgm:pt>
    <dgm:pt modelId="{61B17D61-B61E-4D49-B36B-3BAB2CC96E06}" type="pres">
      <dgm:prSet presAssocID="{36FC50E9-A096-49FB-A3E5-7DD8AC3E8A0B}" presName="textNode" presStyleLbl="node1" presStyleIdx="1" presStyleCnt="8" custScaleY="11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BE7218-98CF-4EDD-B65A-7347C72BFB05}" type="pres">
      <dgm:prSet presAssocID="{33674A0A-3D4D-46E8-8147-32A636E0BF4C}" presName="sibTrans" presStyleCnt="0"/>
      <dgm:spPr/>
    </dgm:pt>
    <dgm:pt modelId="{BB1C8CE9-B8A2-49AF-98F8-93A773D52B92}" type="pres">
      <dgm:prSet presAssocID="{E1CE8B10-AA98-4D2C-A44E-206CC0A91D7D}" presName="textNode" presStyleLbl="node1" presStyleIdx="2" presStyleCnt="8" custScaleY="11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18BF3-9AC1-463F-847E-BBBCD26A027D}" type="pres">
      <dgm:prSet presAssocID="{BDA4D2F0-79CA-429C-A5B6-D4CF7ED1D4C7}" presName="sibTrans" presStyleCnt="0"/>
      <dgm:spPr/>
    </dgm:pt>
    <dgm:pt modelId="{2CB0F74A-DF73-4C05-AB7E-1D6841C51075}" type="pres">
      <dgm:prSet presAssocID="{B07CCE10-34C1-4765-9073-470D183B7AFB}" presName="textNode" presStyleLbl="node1" presStyleIdx="3" presStyleCnt="8" custScaleY="11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FE097-4169-4958-A289-01DDA9D513FF}" type="pres">
      <dgm:prSet presAssocID="{4B823E56-F1FC-44F9-A670-323F5032073D}" presName="sibTrans" presStyleCnt="0"/>
      <dgm:spPr/>
    </dgm:pt>
    <dgm:pt modelId="{813F25AF-CFAE-4CC9-B1BB-1C61E342CD8E}" type="pres">
      <dgm:prSet presAssocID="{9F2F522C-254E-44FC-8618-7D464CE97F51}" presName="textNode" presStyleLbl="node1" presStyleIdx="4" presStyleCnt="8" custScaleY="11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392369-780D-4AFC-8137-43F430BA412B}" type="pres">
      <dgm:prSet presAssocID="{A3473391-9CB4-4FF0-9059-B4FD77AF275C}" presName="sibTrans" presStyleCnt="0"/>
      <dgm:spPr/>
    </dgm:pt>
    <dgm:pt modelId="{BBC21452-17CC-45C2-A8C1-B2FDACE2F137}" type="pres">
      <dgm:prSet presAssocID="{0378FB6D-2195-4B6A-91E7-91FAF65517BF}" presName="textNode" presStyleLbl="node1" presStyleIdx="5" presStyleCnt="8" custScaleY="11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07EC5-7828-4ED4-B8D3-195FE658821B}" type="pres">
      <dgm:prSet presAssocID="{D3E57074-BA91-4FA3-8EDF-32380772C863}" presName="sibTrans" presStyleCnt="0"/>
      <dgm:spPr/>
    </dgm:pt>
    <dgm:pt modelId="{20C8A49D-71A3-4FA2-A5BE-639F89E88632}" type="pres">
      <dgm:prSet presAssocID="{33B30114-48A3-49EB-9E9F-F9D979392A2E}" presName="textNode" presStyleLbl="node1" presStyleIdx="6" presStyleCnt="8" custScaleY="11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F8578-4FA1-4006-9986-B5EF1BBBC9DE}" type="pres">
      <dgm:prSet presAssocID="{84BD70BC-F52D-44F5-ADDA-B19FD00AD011}" presName="sibTrans" presStyleCnt="0"/>
      <dgm:spPr/>
    </dgm:pt>
    <dgm:pt modelId="{108ADFE9-6B77-4EDB-8812-08F413F9D40D}" type="pres">
      <dgm:prSet presAssocID="{52875471-E993-441F-AA48-BD5EB01D0A67}" presName="textNode" presStyleLbl="node1" presStyleIdx="7" presStyleCnt="8" custScaleY="115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763FF3-B74B-466B-AF56-190808028FBD}" srcId="{5AFDAA0E-FDF0-4610-AA82-93315BAD0B38}" destId="{36FC50E9-A096-49FB-A3E5-7DD8AC3E8A0B}" srcOrd="1" destOrd="0" parTransId="{803B69FD-514D-4ACD-84DC-18452009E691}" sibTransId="{33674A0A-3D4D-46E8-8147-32A636E0BF4C}"/>
    <dgm:cxn modelId="{FA498140-0A37-4A70-9F55-1FC4589E0974}" type="presOf" srcId="{B07CCE10-34C1-4765-9073-470D183B7AFB}" destId="{2CB0F74A-DF73-4C05-AB7E-1D6841C51075}" srcOrd="0" destOrd="0" presId="urn:microsoft.com/office/officeart/2005/8/layout/hProcess9"/>
    <dgm:cxn modelId="{0CDA7179-7A9B-4408-A060-59300CFB77AF}" type="presOf" srcId="{9F2F522C-254E-44FC-8618-7D464CE97F51}" destId="{813F25AF-CFAE-4CC9-B1BB-1C61E342CD8E}" srcOrd="0" destOrd="0" presId="urn:microsoft.com/office/officeart/2005/8/layout/hProcess9"/>
    <dgm:cxn modelId="{2956D4C5-A2D8-492C-9534-913AF7C9FC53}" type="presOf" srcId="{5AFDAA0E-FDF0-4610-AA82-93315BAD0B38}" destId="{59C4B70B-D152-4BAC-8965-307D9ADE569C}" srcOrd="0" destOrd="0" presId="urn:microsoft.com/office/officeart/2005/8/layout/hProcess9"/>
    <dgm:cxn modelId="{C51C94E3-2593-49B7-BB44-56C1623BA3BB}" type="presOf" srcId="{52681263-401F-4F9E-9E9C-56D02B640398}" destId="{6EE8CC72-0B98-4ED7-BBFC-281C8AF62FF4}" srcOrd="0" destOrd="0" presId="urn:microsoft.com/office/officeart/2005/8/layout/hProcess9"/>
    <dgm:cxn modelId="{914553B7-CA25-4082-91B9-2E9F4EF3E923}" type="presOf" srcId="{E1CE8B10-AA98-4D2C-A44E-206CC0A91D7D}" destId="{BB1C8CE9-B8A2-49AF-98F8-93A773D52B92}" srcOrd="0" destOrd="0" presId="urn:microsoft.com/office/officeart/2005/8/layout/hProcess9"/>
    <dgm:cxn modelId="{B100B94B-21F1-49FA-A8BC-25BA0AA44364}" srcId="{5AFDAA0E-FDF0-4610-AA82-93315BAD0B38}" destId="{B07CCE10-34C1-4765-9073-470D183B7AFB}" srcOrd="3" destOrd="0" parTransId="{4B22FEA7-9DF1-4BEF-A58F-AD7E4F5B10F7}" sibTransId="{4B823E56-F1FC-44F9-A670-323F5032073D}"/>
    <dgm:cxn modelId="{4C9B0D05-C169-4ED4-BF88-394E979F2A57}" srcId="{5AFDAA0E-FDF0-4610-AA82-93315BAD0B38}" destId="{33B30114-48A3-49EB-9E9F-F9D979392A2E}" srcOrd="6" destOrd="0" parTransId="{8B84C819-C7E8-4D4F-BA9A-EEF80EF01D65}" sibTransId="{84BD70BC-F52D-44F5-ADDA-B19FD00AD011}"/>
    <dgm:cxn modelId="{2F9C0E2E-CE1F-4BA0-90C4-3E7AEF966AB3}" type="presOf" srcId="{36FC50E9-A096-49FB-A3E5-7DD8AC3E8A0B}" destId="{61B17D61-B61E-4D49-B36B-3BAB2CC96E06}" srcOrd="0" destOrd="0" presId="urn:microsoft.com/office/officeart/2005/8/layout/hProcess9"/>
    <dgm:cxn modelId="{4D2E1F1C-1745-4A0D-98C6-7C01C6576DA8}" srcId="{5AFDAA0E-FDF0-4610-AA82-93315BAD0B38}" destId="{E1CE8B10-AA98-4D2C-A44E-206CC0A91D7D}" srcOrd="2" destOrd="0" parTransId="{432C5F43-2BAC-4642-A9F3-DA06A635E757}" sibTransId="{BDA4D2F0-79CA-429C-A5B6-D4CF7ED1D4C7}"/>
    <dgm:cxn modelId="{09F2A162-6C51-414F-AF23-DA7CD9A2D15B}" type="presOf" srcId="{0378FB6D-2195-4B6A-91E7-91FAF65517BF}" destId="{BBC21452-17CC-45C2-A8C1-B2FDACE2F137}" srcOrd="0" destOrd="0" presId="urn:microsoft.com/office/officeart/2005/8/layout/hProcess9"/>
    <dgm:cxn modelId="{331E46A7-D523-4ACF-A9A2-16A673BA9FEB}" srcId="{5AFDAA0E-FDF0-4610-AA82-93315BAD0B38}" destId="{52681263-401F-4F9E-9E9C-56D02B640398}" srcOrd="0" destOrd="0" parTransId="{71404AA3-4F52-4760-9335-69FA8E4F5716}" sibTransId="{FCF1A4CF-EEA5-4DBD-A705-E43312A1BA93}"/>
    <dgm:cxn modelId="{966C4974-88B1-4999-9DC8-A9B816F6BCCF}" srcId="{5AFDAA0E-FDF0-4610-AA82-93315BAD0B38}" destId="{0378FB6D-2195-4B6A-91E7-91FAF65517BF}" srcOrd="5" destOrd="0" parTransId="{C8DFB76F-0891-4BDF-A783-9A9216B1D516}" sibTransId="{D3E57074-BA91-4FA3-8EDF-32380772C863}"/>
    <dgm:cxn modelId="{F8DA7E04-2162-4436-A1D1-5E4C491736F6}" srcId="{5AFDAA0E-FDF0-4610-AA82-93315BAD0B38}" destId="{52875471-E993-441F-AA48-BD5EB01D0A67}" srcOrd="7" destOrd="0" parTransId="{EEAF043D-70A3-4DE5-94EE-F66371B01A30}" sibTransId="{96871B8E-C31C-42BD-A20E-D843C4990D73}"/>
    <dgm:cxn modelId="{ADB3B6C1-E216-406A-BD8C-7AA768C34D09}" srcId="{5AFDAA0E-FDF0-4610-AA82-93315BAD0B38}" destId="{9F2F522C-254E-44FC-8618-7D464CE97F51}" srcOrd="4" destOrd="0" parTransId="{0E597A74-86B0-454E-9E5E-4766FEE52716}" sibTransId="{A3473391-9CB4-4FF0-9059-B4FD77AF275C}"/>
    <dgm:cxn modelId="{5F03BB8B-BF3F-45C6-AC43-497C35AAA133}" type="presOf" srcId="{52875471-E993-441F-AA48-BD5EB01D0A67}" destId="{108ADFE9-6B77-4EDB-8812-08F413F9D40D}" srcOrd="0" destOrd="0" presId="urn:microsoft.com/office/officeart/2005/8/layout/hProcess9"/>
    <dgm:cxn modelId="{97777A22-A47B-471D-A62D-608266E4BB14}" type="presOf" srcId="{33B30114-48A3-49EB-9E9F-F9D979392A2E}" destId="{20C8A49D-71A3-4FA2-A5BE-639F89E88632}" srcOrd="0" destOrd="0" presId="urn:microsoft.com/office/officeart/2005/8/layout/hProcess9"/>
    <dgm:cxn modelId="{61BCB743-DB87-4751-B0C2-8EAD82F48EC3}" type="presParOf" srcId="{59C4B70B-D152-4BAC-8965-307D9ADE569C}" destId="{CB5C9F82-290C-4867-8480-57EC5C927A92}" srcOrd="0" destOrd="0" presId="urn:microsoft.com/office/officeart/2005/8/layout/hProcess9"/>
    <dgm:cxn modelId="{983E9FD1-38F4-44DE-9E76-6D2E0CF27873}" type="presParOf" srcId="{59C4B70B-D152-4BAC-8965-307D9ADE569C}" destId="{C0AEEAC9-AF74-48E4-B498-230B7EC94B12}" srcOrd="1" destOrd="0" presId="urn:microsoft.com/office/officeart/2005/8/layout/hProcess9"/>
    <dgm:cxn modelId="{12C9452C-BE32-49A0-876D-80F6E00EC25F}" type="presParOf" srcId="{C0AEEAC9-AF74-48E4-B498-230B7EC94B12}" destId="{6EE8CC72-0B98-4ED7-BBFC-281C8AF62FF4}" srcOrd="0" destOrd="0" presId="urn:microsoft.com/office/officeart/2005/8/layout/hProcess9"/>
    <dgm:cxn modelId="{1000048D-A332-4805-A5D9-2A83F488A701}" type="presParOf" srcId="{C0AEEAC9-AF74-48E4-B498-230B7EC94B12}" destId="{266A6F41-031A-4E17-AC33-C356F269320A}" srcOrd="1" destOrd="0" presId="urn:microsoft.com/office/officeart/2005/8/layout/hProcess9"/>
    <dgm:cxn modelId="{0A80A12E-A902-4F57-8942-0B85ED154580}" type="presParOf" srcId="{C0AEEAC9-AF74-48E4-B498-230B7EC94B12}" destId="{61B17D61-B61E-4D49-B36B-3BAB2CC96E06}" srcOrd="2" destOrd="0" presId="urn:microsoft.com/office/officeart/2005/8/layout/hProcess9"/>
    <dgm:cxn modelId="{AD370E18-7A26-4A3A-A1DE-455015F8B67F}" type="presParOf" srcId="{C0AEEAC9-AF74-48E4-B498-230B7EC94B12}" destId="{A6BE7218-98CF-4EDD-B65A-7347C72BFB05}" srcOrd="3" destOrd="0" presId="urn:microsoft.com/office/officeart/2005/8/layout/hProcess9"/>
    <dgm:cxn modelId="{FBA4C326-98C1-4EF8-809B-95FF7EA9FDF5}" type="presParOf" srcId="{C0AEEAC9-AF74-48E4-B498-230B7EC94B12}" destId="{BB1C8CE9-B8A2-49AF-98F8-93A773D52B92}" srcOrd="4" destOrd="0" presId="urn:microsoft.com/office/officeart/2005/8/layout/hProcess9"/>
    <dgm:cxn modelId="{CE319C62-0F90-47E5-9F80-637F66AB73C9}" type="presParOf" srcId="{C0AEEAC9-AF74-48E4-B498-230B7EC94B12}" destId="{29318BF3-9AC1-463F-847E-BBBCD26A027D}" srcOrd="5" destOrd="0" presId="urn:microsoft.com/office/officeart/2005/8/layout/hProcess9"/>
    <dgm:cxn modelId="{ECECF3F7-8EBB-4E63-BB6A-D4DC60617E50}" type="presParOf" srcId="{C0AEEAC9-AF74-48E4-B498-230B7EC94B12}" destId="{2CB0F74A-DF73-4C05-AB7E-1D6841C51075}" srcOrd="6" destOrd="0" presId="urn:microsoft.com/office/officeart/2005/8/layout/hProcess9"/>
    <dgm:cxn modelId="{E5459120-A324-481F-8AFA-412C546BA5DE}" type="presParOf" srcId="{C0AEEAC9-AF74-48E4-B498-230B7EC94B12}" destId="{62CFE097-4169-4958-A289-01DDA9D513FF}" srcOrd="7" destOrd="0" presId="urn:microsoft.com/office/officeart/2005/8/layout/hProcess9"/>
    <dgm:cxn modelId="{38C81EC4-EAE9-48C3-AA13-987B951754D7}" type="presParOf" srcId="{C0AEEAC9-AF74-48E4-B498-230B7EC94B12}" destId="{813F25AF-CFAE-4CC9-B1BB-1C61E342CD8E}" srcOrd="8" destOrd="0" presId="urn:microsoft.com/office/officeart/2005/8/layout/hProcess9"/>
    <dgm:cxn modelId="{7F615F54-35C3-479F-8EE2-C9911F03D332}" type="presParOf" srcId="{C0AEEAC9-AF74-48E4-B498-230B7EC94B12}" destId="{FB392369-780D-4AFC-8137-43F430BA412B}" srcOrd="9" destOrd="0" presId="urn:microsoft.com/office/officeart/2005/8/layout/hProcess9"/>
    <dgm:cxn modelId="{4DD27141-096D-4504-BB17-9E2C31C3DE59}" type="presParOf" srcId="{C0AEEAC9-AF74-48E4-B498-230B7EC94B12}" destId="{BBC21452-17CC-45C2-A8C1-B2FDACE2F137}" srcOrd="10" destOrd="0" presId="urn:microsoft.com/office/officeart/2005/8/layout/hProcess9"/>
    <dgm:cxn modelId="{97461A67-BB79-4B35-A2D6-32A9A4B75351}" type="presParOf" srcId="{C0AEEAC9-AF74-48E4-B498-230B7EC94B12}" destId="{EF307EC5-7828-4ED4-B8D3-195FE658821B}" srcOrd="11" destOrd="0" presId="urn:microsoft.com/office/officeart/2005/8/layout/hProcess9"/>
    <dgm:cxn modelId="{5BCAC1A1-5219-4306-A721-894917A14DF9}" type="presParOf" srcId="{C0AEEAC9-AF74-48E4-B498-230B7EC94B12}" destId="{20C8A49D-71A3-4FA2-A5BE-639F89E88632}" srcOrd="12" destOrd="0" presId="urn:microsoft.com/office/officeart/2005/8/layout/hProcess9"/>
    <dgm:cxn modelId="{31DC1FC9-2A6B-4501-87CC-6F04CEE3E427}" type="presParOf" srcId="{C0AEEAC9-AF74-48E4-B498-230B7EC94B12}" destId="{0D0F8578-4FA1-4006-9986-B5EF1BBBC9DE}" srcOrd="13" destOrd="0" presId="urn:microsoft.com/office/officeart/2005/8/layout/hProcess9"/>
    <dgm:cxn modelId="{7D0E1C1C-2195-41EC-8506-CB6988D0B5FD}" type="presParOf" srcId="{C0AEEAC9-AF74-48E4-B498-230B7EC94B12}" destId="{108ADFE9-6B77-4EDB-8812-08F413F9D40D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CB79B-EDFE-44C8-B0BB-8088B57ABC01}">
      <dsp:nvSpPr>
        <dsp:cNvPr id="0" name=""/>
        <dsp:cNvSpPr/>
      </dsp:nvSpPr>
      <dsp:spPr>
        <a:xfrm>
          <a:off x="0" y="0"/>
          <a:ext cx="5263784" cy="1031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>
              <a:tab pos="4040188" algn="l"/>
            </a:tabLst>
            <a:defRPr/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Послание Президента Российской Федерации Федеральному Собранию (4 декабря 2014 года)</a:t>
          </a:r>
          <a:endParaRPr lang="ru-RU" sz="1500" kern="1200" dirty="0"/>
        </a:p>
      </dsp:txBody>
      <dsp:txXfrm>
        <a:off x="30207" y="30207"/>
        <a:ext cx="4150895" cy="970919"/>
      </dsp:txXfrm>
    </dsp:sp>
    <dsp:sp modelId="{EDE8BB01-4C35-4FC3-9440-F6E52C2CE1B7}">
      <dsp:nvSpPr>
        <dsp:cNvPr id="0" name=""/>
        <dsp:cNvSpPr/>
      </dsp:nvSpPr>
      <dsp:spPr>
        <a:xfrm>
          <a:off x="0" y="1202510"/>
          <a:ext cx="5263784" cy="1031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Комплекс мер, направленных на совершенствование системы СПО, на 2015 - 2020 годы</a:t>
          </a:r>
          <a:endParaRPr lang="ru-RU" sz="1500" kern="1200" dirty="0"/>
        </a:p>
      </dsp:txBody>
      <dsp:txXfrm>
        <a:off x="30207" y="1232717"/>
        <a:ext cx="4068552" cy="970919"/>
      </dsp:txXfrm>
    </dsp:sp>
    <dsp:sp modelId="{F3E21529-F142-468E-8DF3-36D3931366BB}">
      <dsp:nvSpPr>
        <dsp:cNvPr id="0" name=""/>
        <dsp:cNvSpPr/>
      </dsp:nvSpPr>
      <dsp:spPr>
        <a:xfrm>
          <a:off x="3" y="2406444"/>
          <a:ext cx="5263784" cy="1031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Приоритетный проект «Образование» по направлению «Подготовка  высококвалифицированных специалистов и рабочих кадров с учетом современных стандартов и передовых технологий</a:t>
          </a:r>
          <a:endParaRPr lang="ru-RU" sz="1500" kern="1200" dirty="0"/>
        </a:p>
      </dsp:txBody>
      <dsp:txXfrm>
        <a:off x="30210" y="2436651"/>
        <a:ext cx="4068552" cy="970919"/>
      </dsp:txXfrm>
    </dsp:sp>
    <dsp:sp modelId="{A7D38C6C-844E-4384-A59C-7A47AA350EA3}">
      <dsp:nvSpPr>
        <dsp:cNvPr id="0" name=""/>
        <dsp:cNvSpPr/>
      </dsp:nvSpPr>
      <dsp:spPr>
        <a:xfrm>
          <a:off x="4233980" y="798337"/>
          <a:ext cx="670366" cy="6703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4384812" y="798337"/>
        <a:ext cx="368702" cy="504450"/>
      </dsp:txXfrm>
    </dsp:sp>
    <dsp:sp modelId="{2FD772D0-BAAD-4673-8E2C-24CBEEA261EE}">
      <dsp:nvSpPr>
        <dsp:cNvPr id="0" name=""/>
        <dsp:cNvSpPr/>
      </dsp:nvSpPr>
      <dsp:spPr>
        <a:xfrm>
          <a:off x="4309331" y="2069624"/>
          <a:ext cx="670366" cy="67036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4460163" y="2069624"/>
        <a:ext cx="368702" cy="504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B9A7A-5895-439D-9F81-14464EF6A396}">
      <dsp:nvSpPr>
        <dsp:cNvPr id="0" name=""/>
        <dsp:cNvSpPr/>
      </dsp:nvSpPr>
      <dsp:spPr>
        <a:xfrm>
          <a:off x="0" y="4461357"/>
          <a:ext cx="8640960" cy="14643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Оформление результатов экзамена.</a:t>
          </a:r>
          <a:b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Итоговое заседание Экспертной группы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461357"/>
        <a:ext cx="8640960" cy="1464317"/>
      </dsp:txXfrm>
    </dsp:sp>
    <dsp:sp modelId="{72645E65-F916-4BFB-91CE-58E3357C82AA}">
      <dsp:nvSpPr>
        <dsp:cNvPr id="0" name=""/>
        <dsp:cNvSpPr/>
      </dsp:nvSpPr>
      <dsp:spPr>
        <a:xfrm rot="10800000">
          <a:off x="0" y="2231202"/>
          <a:ext cx="8640960" cy="225211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Проведение демонстрационного экзамена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2231202"/>
        <a:ext cx="8640960" cy="790493"/>
      </dsp:txXfrm>
    </dsp:sp>
    <dsp:sp modelId="{984327B7-813B-4DE0-A9D4-EAE531DF4E38}">
      <dsp:nvSpPr>
        <dsp:cNvPr id="0" name=""/>
        <dsp:cNvSpPr/>
      </dsp:nvSpPr>
      <dsp:spPr>
        <a:xfrm>
          <a:off x="0" y="3021696"/>
          <a:ext cx="2160240" cy="6733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Подготовительный этап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21696"/>
        <a:ext cx="2160240" cy="673383"/>
      </dsp:txXfrm>
    </dsp:sp>
    <dsp:sp modelId="{2471F981-33B3-4F26-B0B3-55D9F01D028C}">
      <dsp:nvSpPr>
        <dsp:cNvPr id="0" name=""/>
        <dsp:cNvSpPr/>
      </dsp:nvSpPr>
      <dsp:spPr>
        <a:xfrm>
          <a:off x="2160239" y="3021696"/>
          <a:ext cx="2160240" cy="6733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smtClean="0">
              <a:latin typeface="Times New Roman" pitchFamily="18" charset="0"/>
              <a:cs typeface="Times New Roman" pitchFamily="18" charset="0"/>
            </a:rPr>
            <a:t>Правила и нормы техники безопасности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0239" y="3021696"/>
        <a:ext cx="2160240" cy="673383"/>
      </dsp:txXfrm>
    </dsp:sp>
    <dsp:sp modelId="{AB41E609-CA34-41E4-878F-C5D4B2549FD4}">
      <dsp:nvSpPr>
        <dsp:cNvPr id="0" name=""/>
        <dsp:cNvSpPr/>
      </dsp:nvSpPr>
      <dsp:spPr>
        <a:xfrm>
          <a:off x="4320480" y="3021696"/>
          <a:ext cx="2160240" cy="6733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smtClean="0">
              <a:latin typeface="Times New Roman" pitchFamily="18" charset="0"/>
              <a:cs typeface="Times New Roman" pitchFamily="18" charset="0"/>
            </a:rPr>
            <a:t>Проведение основных мероприятий демонстрационного экзамена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0480" y="3021696"/>
        <a:ext cx="2160240" cy="673383"/>
      </dsp:txXfrm>
    </dsp:sp>
    <dsp:sp modelId="{672A0565-6F8D-468E-9B39-D973340BD737}">
      <dsp:nvSpPr>
        <dsp:cNvPr id="0" name=""/>
        <dsp:cNvSpPr/>
      </dsp:nvSpPr>
      <dsp:spPr>
        <a:xfrm>
          <a:off x="6480720" y="3021696"/>
          <a:ext cx="2160240" cy="6733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smtClean="0">
              <a:latin typeface="Times New Roman" pitchFamily="18" charset="0"/>
              <a:cs typeface="Times New Roman" pitchFamily="18" charset="0"/>
            </a:rPr>
            <a:t>Оценка экзаменационных заданий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80720" y="3021696"/>
        <a:ext cx="2160240" cy="673383"/>
      </dsp:txXfrm>
    </dsp:sp>
    <dsp:sp modelId="{E5470626-1F99-4AC6-9AAB-F88057056445}">
      <dsp:nvSpPr>
        <dsp:cNvPr id="0" name=""/>
        <dsp:cNvSpPr/>
      </dsp:nvSpPr>
      <dsp:spPr>
        <a:xfrm rot="10800000">
          <a:off x="0" y="1047"/>
          <a:ext cx="8640960" cy="225211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Организационный этап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0" y="1047"/>
        <a:ext cx="8640960" cy="790493"/>
      </dsp:txXfrm>
    </dsp:sp>
    <dsp:sp modelId="{33FFE00F-17FE-4DCD-8005-71C0AC4577A5}">
      <dsp:nvSpPr>
        <dsp:cNvPr id="0" name=""/>
        <dsp:cNvSpPr/>
      </dsp:nvSpPr>
      <dsp:spPr>
        <a:xfrm>
          <a:off x="0" y="920703"/>
          <a:ext cx="1727770" cy="8979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Определение перечня компетенций, площадок проведения и формирование графика проведения ДЭ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20703"/>
        <a:ext cx="1727770" cy="897997"/>
      </dsp:txXfrm>
    </dsp:sp>
    <dsp:sp modelId="{99225866-6046-42F1-A54E-06B375ECA435}">
      <dsp:nvSpPr>
        <dsp:cNvPr id="0" name=""/>
        <dsp:cNvSpPr/>
      </dsp:nvSpPr>
      <dsp:spPr>
        <a:xfrm>
          <a:off x="1728185" y="920703"/>
          <a:ext cx="1727770" cy="8979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Формирование экспертной группы, организация и обеспечение деятельности Экспертной группы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28185" y="920703"/>
        <a:ext cx="1727770" cy="897997"/>
      </dsp:txXfrm>
    </dsp:sp>
    <dsp:sp modelId="{573D9981-DA23-4C85-A872-3A596FD1E899}">
      <dsp:nvSpPr>
        <dsp:cNvPr id="0" name=""/>
        <dsp:cNvSpPr/>
      </dsp:nvSpPr>
      <dsp:spPr>
        <a:xfrm>
          <a:off x="3456387" y="917147"/>
          <a:ext cx="1727770" cy="61708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dirty="0" smtClean="0">
              <a:latin typeface="Times New Roman" pitchFamily="18" charset="0"/>
              <a:cs typeface="Times New Roman" pitchFamily="18" charset="0"/>
            </a:rPr>
            <a:t>Разработка регламентирующих документов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56387" y="917147"/>
        <a:ext cx="1727770" cy="617088"/>
      </dsp:txXfrm>
    </dsp:sp>
    <dsp:sp modelId="{78E94D73-8346-4A63-AB09-4DC310BA72BF}">
      <dsp:nvSpPr>
        <dsp:cNvPr id="0" name=""/>
        <dsp:cNvSpPr/>
      </dsp:nvSpPr>
      <dsp:spPr>
        <a:xfrm>
          <a:off x="5220544" y="920703"/>
          <a:ext cx="1727770" cy="8979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smtClean="0">
              <a:latin typeface="Times New Roman" pitchFamily="18" charset="0"/>
              <a:cs typeface="Times New Roman" pitchFamily="18" charset="0"/>
            </a:rPr>
            <a:t>Регистрация участников экзамена, информирование</a:t>
          </a:r>
          <a:br>
            <a:rPr lang="ru-RU" sz="1000" b="0" i="0" kern="1200" smtClean="0">
              <a:latin typeface="Times New Roman" pitchFamily="18" charset="0"/>
              <a:cs typeface="Times New Roman" pitchFamily="18" charset="0"/>
            </a:rPr>
          </a:br>
          <a:r>
            <a:rPr lang="ru-RU" sz="1000" b="0" i="0" kern="1200" smtClean="0">
              <a:latin typeface="Times New Roman" pitchFamily="18" charset="0"/>
              <a:cs typeface="Times New Roman" pitchFamily="18" charset="0"/>
            </a:rPr>
            <a:t>о сроках и порядке проведения демонстрационного экзамена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20544" y="920703"/>
        <a:ext cx="1727770" cy="897997"/>
      </dsp:txXfrm>
    </dsp:sp>
    <dsp:sp modelId="{EFAA1A06-687B-491E-9FC0-214B6AF144E5}">
      <dsp:nvSpPr>
        <dsp:cNvPr id="0" name=""/>
        <dsp:cNvSpPr/>
      </dsp:nvSpPr>
      <dsp:spPr>
        <a:xfrm>
          <a:off x="6913189" y="920703"/>
          <a:ext cx="1727770" cy="8979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i="0" kern="1200" smtClean="0">
              <a:latin typeface="Times New Roman" pitchFamily="18" charset="0"/>
              <a:cs typeface="Times New Roman" pitchFamily="18" charset="0"/>
            </a:rPr>
            <a:t>Подготовка площадки проведения экзамена и установка оборудования</a:t>
          </a: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13189" y="920703"/>
        <a:ext cx="1727770" cy="8979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00FB4-CA0B-4E42-89DC-DB746C00B803}">
      <dsp:nvSpPr>
        <dsp:cNvPr id="0" name=""/>
        <dsp:cNvSpPr/>
      </dsp:nvSpPr>
      <dsp:spPr>
        <a:xfrm>
          <a:off x="0" y="235197"/>
          <a:ext cx="856290" cy="428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Бар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540" y="247737"/>
        <a:ext cx="831210" cy="403065"/>
      </dsp:txXfrm>
    </dsp:sp>
    <dsp:sp modelId="{ACF871C2-FC7D-4D9F-B1A4-0F45D087BE76}">
      <dsp:nvSpPr>
        <dsp:cNvPr id="0" name=""/>
        <dsp:cNvSpPr/>
      </dsp:nvSpPr>
      <dsp:spPr>
        <a:xfrm>
          <a:off x="39909" y="663343"/>
          <a:ext cx="91440" cy="5453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5388"/>
              </a:lnTo>
              <a:lnTo>
                <a:pt x="109482" y="545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9572D-716B-4811-8563-ED4800ADD19B}">
      <dsp:nvSpPr>
        <dsp:cNvPr id="0" name=""/>
        <dsp:cNvSpPr/>
      </dsp:nvSpPr>
      <dsp:spPr>
        <a:xfrm>
          <a:off x="149391" y="827335"/>
          <a:ext cx="1123870" cy="762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Определение спиртных напитков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1732" y="849676"/>
        <a:ext cx="1079188" cy="718110"/>
      </dsp:txXfrm>
    </dsp:sp>
    <dsp:sp modelId="{BF6C97EA-9247-49D6-9E4C-03A13DC8BDF9}">
      <dsp:nvSpPr>
        <dsp:cNvPr id="0" name=""/>
        <dsp:cNvSpPr/>
      </dsp:nvSpPr>
      <dsp:spPr>
        <a:xfrm>
          <a:off x="39909" y="663343"/>
          <a:ext cx="91440" cy="15364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6478"/>
              </a:lnTo>
              <a:lnTo>
                <a:pt x="109482" y="15364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9FFA-A92F-4940-88DF-1DA744BD9A89}">
      <dsp:nvSpPr>
        <dsp:cNvPr id="0" name=""/>
        <dsp:cNvSpPr/>
      </dsp:nvSpPr>
      <dsp:spPr>
        <a:xfrm>
          <a:off x="149391" y="1731984"/>
          <a:ext cx="1065095" cy="93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Подготовка и подача нарезанных блюд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796" y="1759389"/>
        <a:ext cx="1010285" cy="880862"/>
      </dsp:txXfrm>
    </dsp:sp>
    <dsp:sp modelId="{5F76736C-487F-4214-B825-3E46F80C231B}">
      <dsp:nvSpPr>
        <dsp:cNvPr id="0" name=""/>
        <dsp:cNvSpPr/>
      </dsp:nvSpPr>
      <dsp:spPr>
        <a:xfrm>
          <a:off x="39909" y="663343"/>
          <a:ext cx="91440" cy="26813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81355"/>
              </a:lnTo>
              <a:lnTo>
                <a:pt x="109482" y="26813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9AC49-1B15-4CBE-A633-8465D37CCE86}">
      <dsp:nvSpPr>
        <dsp:cNvPr id="0" name=""/>
        <dsp:cNvSpPr/>
      </dsp:nvSpPr>
      <dsp:spPr>
        <a:xfrm>
          <a:off x="149391" y="2876862"/>
          <a:ext cx="1065095" cy="9356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Подготовка и подача коктейлей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6796" y="2904267"/>
        <a:ext cx="1010285" cy="880862"/>
      </dsp:txXfrm>
    </dsp:sp>
    <dsp:sp modelId="{F714BBD7-86B3-4699-A31D-24627E125934}">
      <dsp:nvSpPr>
        <dsp:cNvPr id="0" name=""/>
        <dsp:cNvSpPr/>
      </dsp:nvSpPr>
      <dsp:spPr>
        <a:xfrm>
          <a:off x="1128560" y="227015"/>
          <a:ext cx="2168632" cy="428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Ужин в неофициальной обстановке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1100" y="239555"/>
        <a:ext cx="2143552" cy="403065"/>
      </dsp:txXfrm>
    </dsp:sp>
    <dsp:sp modelId="{BEB7A901-D068-4207-81B3-7FD1FFAC5294}">
      <dsp:nvSpPr>
        <dsp:cNvPr id="0" name=""/>
        <dsp:cNvSpPr/>
      </dsp:nvSpPr>
      <dsp:spPr>
        <a:xfrm>
          <a:off x="1345424" y="655161"/>
          <a:ext cx="119866" cy="374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019"/>
              </a:lnTo>
              <a:lnTo>
                <a:pt x="119866" y="374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B1C6E-2CFC-440C-9653-16FBACB58B26}">
      <dsp:nvSpPr>
        <dsp:cNvPr id="0" name=""/>
        <dsp:cNvSpPr/>
      </dsp:nvSpPr>
      <dsp:spPr>
        <a:xfrm>
          <a:off x="1465290" y="833128"/>
          <a:ext cx="1837537" cy="3921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Cкладывание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столовых салфеток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6774" y="844612"/>
        <a:ext cx="1814569" cy="369135"/>
      </dsp:txXfrm>
    </dsp:sp>
    <dsp:sp modelId="{EA891683-294C-4A37-9806-D2A9CA5F1795}">
      <dsp:nvSpPr>
        <dsp:cNvPr id="0" name=""/>
        <dsp:cNvSpPr/>
      </dsp:nvSpPr>
      <dsp:spPr>
        <a:xfrm>
          <a:off x="1345424" y="655161"/>
          <a:ext cx="158337" cy="1094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782"/>
              </a:lnTo>
              <a:lnTo>
                <a:pt x="158337" y="10947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536C0A-5DE7-4851-86A6-E2162AA40ACC}">
      <dsp:nvSpPr>
        <dsp:cNvPr id="0" name=""/>
        <dsp:cNvSpPr/>
      </dsp:nvSpPr>
      <dsp:spPr>
        <a:xfrm>
          <a:off x="1503761" y="1427655"/>
          <a:ext cx="2168565" cy="644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Ознакомление и определение ликера и крепленого вина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2640" y="1446534"/>
        <a:ext cx="2130807" cy="606818"/>
      </dsp:txXfrm>
    </dsp:sp>
    <dsp:sp modelId="{2A3CBE12-2BBA-4973-8B76-9E903CD2C7C2}">
      <dsp:nvSpPr>
        <dsp:cNvPr id="0" name=""/>
        <dsp:cNvSpPr/>
      </dsp:nvSpPr>
      <dsp:spPr>
        <a:xfrm>
          <a:off x="1299704" y="655161"/>
          <a:ext cx="91440" cy="20829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2935"/>
              </a:lnTo>
              <a:lnTo>
                <a:pt x="129012" y="20829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3E23C-20E5-4402-ADED-319B0661A993}">
      <dsp:nvSpPr>
        <dsp:cNvPr id="0" name=""/>
        <dsp:cNvSpPr/>
      </dsp:nvSpPr>
      <dsp:spPr>
        <a:xfrm>
          <a:off x="1428716" y="2328134"/>
          <a:ext cx="2351058" cy="819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Сервировка стола и складывание салфеток (бумажных) для обслуживания ресторана в стиле бистро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52731" y="2352149"/>
        <a:ext cx="2303028" cy="771893"/>
      </dsp:txXfrm>
    </dsp:sp>
    <dsp:sp modelId="{A9D5B45E-BE83-4648-BC6F-8A06242E4D4D}">
      <dsp:nvSpPr>
        <dsp:cNvPr id="0" name=""/>
        <dsp:cNvSpPr/>
      </dsp:nvSpPr>
      <dsp:spPr>
        <a:xfrm>
          <a:off x="1345424" y="655161"/>
          <a:ext cx="158337" cy="2983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3414"/>
              </a:lnTo>
              <a:lnTo>
                <a:pt x="158337" y="29834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14685-EA19-4AFC-B679-1776672AA86B}">
      <dsp:nvSpPr>
        <dsp:cNvPr id="0" name=""/>
        <dsp:cNvSpPr/>
      </dsp:nvSpPr>
      <dsp:spPr>
        <a:xfrm>
          <a:off x="1503761" y="3228613"/>
          <a:ext cx="2339734" cy="819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Оформление, соответствующее ресторану в стиле бистро, - до трех столов, обслуживаемых одновременно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7776" y="3252628"/>
        <a:ext cx="2291704" cy="771893"/>
      </dsp:txXfrm>
    </dsp:sp>
    <dsp:sp modelId="{8C3AE4C4-34DC-4F36-A4C8-857E6985BA05}">
      <dsp:nvSpPr>
        <dsp:cNvPr id="0" name=""/>
        <dsp:cNvSpPr/>
      </dsp:nvSpPr>
      <dsp:spPr>
        <a:xfrm>
          <a:off x="1345424" y="655161"/>
          <a:ext cx="158337" cy="3778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8501"/>
              </a:lnTo>
              <a:lnTo>
                <a:pt x="158337" y="37785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A0A12-1BB7-4903-9078-68005F524E77}">
      <dsp:nvSpPr>
        <dsp:cNvPr id="0" name=""/>
        <dsp:cNvSpPr/>
      </dsp:nvSpPr>
      <dsp:spPr>
        <a:xfrm>
          <a:off x="1503761" y="4129088"/>
          <a:ext cx="2811071" cy="6091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Обслуживание трех столов до четырех гостей за каждым. Столы занимаются с перерывом до 15 мин.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1602" y="4146929"/>
        <a:ext cx="2775389" cy="573465"/>
      </dsp:txXfrm>
    </dsp:sp>
    <dsp:sp modelId="{CAC7F418-E948-42D8-97F0-0031CA0CDDC2}">
      <dsp:nvSpPr>
        <dsp:cNvPr id="0" name=""/>
        <dsp:cNvSpPr/>
      </dsp:nvSpPr>
      <dsp:spPr>
        <a:xfrm>
          <a:off x="1345424" y="655161"/>
          <a:ext cx="158337" cy="4358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8374"/>
              </a:lnTo>
              <a:lnTo>
                <a:pt x="158337" y="43583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98E6A6-A92C-4DC7-914C-3C52B6E6126E}">
      <dsp:nvSpPr>
        <dsp:cNvPr id="0" name=""/>
        <dsp:cNvSpPr/>
      </dsp:nvSpPr>
      <dsp:spPr>
        <a:xfrm>
          <a:off x="1503761" y="4879490"/>
          <a:ext cx="2704720" cy="268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Подача напитков из бара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11613" y="4887342"/>
        <a:ext cx="2689016" cy="252387"/>
      </dsp:txXfrm>
    </dsp:sp>
    <dsp:sp modelId="{8F4961F8-B76F-4BBD-95CC-1B1CB2CA7411}">
      <dsp:nvSpPr>
        <dsp:cNvPr id="0" name=""/>
        <dsp:cNvSpPr/>
      </dsp:nvSpPr>
      <dsp:spPr>
        <a:xfrm>
          <a:off x="3754961" y="227015"/>
          <a:ext cx="2234215" cy="588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Банкеты - Подача блюд,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silver 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queridon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сервис.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72190" y="244244"/>
        <a:ext cx="2199757" cy="553783"/>
      </dsp:txXfrm>
    </dsp:sp>
    <dsp:sp modelId="{B74CD16B-047D-4AF1-84F2-BAF47FC4651D}">
      <dsp:nvSpPr>
        <dsp:cNvPr id="0" name=""/>
        <dsp:cNvSpPr/>
      </dsp:nvSpPr>
      <dsp:spPr>
        <a:xfrm>
          <a:off x="3978382" y="815257"/>
          <a:ext cx="223426" cy="364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385"/>
              </a:lnTo>
              <a:lnTo>
                <a:pt x="223426" y="364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A162C-CAAF-43C1-ADEC-3835F16341F2}">
      <dsp:nvSpPr>
        <dsp:cNvPr id="0" name=""/>
        <dsp:cNvSpPr/>
      </dsp:nvSpPr>
      <dsp:spPr>
        <a:xfrm>
          <a:off x="4201809" y="922293"/>
          <a:ext cx="1777953" cy="514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Ознакомление и определение вина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6884" y="937368"/>
        <a:ext cx="1747803" cy="484549"/>
      </dsp:txXfrm>
    </dsp:sp>
    <dsp:sp modelId="{04FF2202-D982-4443-A552-644F71C14965}">
      <dsp:nvSpPr>
        <dsp:cNvPr id="0" name=""/>
        <dsp:cNvSpPr/>
      </dsp:nvSpPr>
      <dsp:spPr>
        <a:xfrm>
          <a:off x="3978382" y="815257"/>
          <a:ext cx="223426" cy="98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6121"/>
              </a:lnTo>
              <a:lnTo>
                <a:pt x="223426" y="986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B1BEB-814E-4387-951F-CC3264B09E0B}">
      <dsp:nvSpPr>
        <dsp:cNvPr id="0" name=""/>
        <dsp:cNvSpPr/>
      </dsp:nvSpPr>
      <dsp:spPr>
        <a:xfrm>
          <a:off x="4201809" y="1544029"/>
          <a:ext cx="1777953" cy="514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Накрыть фуршетный стол скатертью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6884" y="1559104"/>
        <a:ext cx="1747803" cy="484549"/>
      </dsp:txXfrm>
    </dsp:sp>
    <dsp:sp modelId="{49E45222-D804-44F0-8671-53BCCDAC3A71}">
      <dsp:nvSpPr>
        <dsp:cNvPr id="0" name=""/>
        <dsp:cNvSpPr/>
      </dsp:nvSpPr>
      <dsp:spPr>
        <a:xfrm>
          <a:off x="3978382" y="815257"/>
          <a:ext cx="234935" cy="1964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4829"/>
              </a:lnTo>
              <a:lnTo>
                <a:pt x="234935" y="19648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84EE3-A950-44E0-A7C5-1D54514ED907}">
      <dsp:nvSpPr>
        <dsp:cNvPr id="0" name=""/>
        <dsp:cNvSpPr/>
      </dsp:nvSpPr>
      <dsp:spPr>
        <a:xfrm>
          <a:off x="4213318" y="2378557"/>
          <a:ext cx="1741393" cy="803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Оформление, соответствующее стандартному меню в Тестовом проекте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36839" y="2402078"/>
        <a:ext cx="1694351" cy="756017"/>
      </dsp:txXfrm>
    </dsp:sp>
    <dsp:sp modelId="{E8A51A76-0671-4E5D-A327-5A32E8AAD666}">
      <dsp:nvSpPr>
        <dsp:cNvPr id="0" name=""/>
        <dsp:cNvSpPr/>
      </dsp:nvSpPr>
      <dsp:spPr>
        <a:xfrm>
          <a:off x="3978382" y="815257"/>
          <a:ext cx="234935" cy="2801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671"/>
              </a:lnTo>
              <a:lnTo>
                <a:pt x="234935" y="28016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D9A61-DC8B-44E1-BDE5-172923259909}">
      <dsp:nvSpPr>
        <dsp:cNvPr id="0" name=""/>
        <dsp:cNvSpPr/>
      </dsp:nvSpPr>
      <dsp:spPr>
        <a:xfrm>
          <a:off x="4213318" y="3359579"/>
          <a:ext cx="1777953" cy="5146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Подача банкетного обеда для 6-8 гостей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8393" y="3374654"/>
        <a:ext cx="1747803" cy="484549"/>
      </dsp:txXfrm>
    </dsp:sp>
    <dsp:sp modelId="{395766AF-051E-4EF8-B29D-E2C9E3290882}">
      <dsp:nvSpPr>
        <dsp:cNvPr id="0" name=""/>
        <dsp:cNvSpPr/>
      </dsp:nvSpPr>
      <dsp:spPr>
        <a:xfrm>
          <a:off x="6078736" y="170154"/>
          <a:ext cx="2775288" cy="711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Высокая кухня - подача блюд с использованием подсобного стола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99567" y="190985"/>
        <a:ext cx="2733626" cy="669559"/>
      </dsp:txXfrm>
    </dsp:sp>
    <dsp:sp modelId="{51F515EB-93D6-4BE4-95D2-61E4D8D6C180}">
      <dsp:nvSpPr>
        <dsp:cNvPr id="0" name=""/>
        <dsp:cNvSpPr/>
      </dsp:nvSpPr>
      <dsp:spPr>
        <a:xfrm>
          <a:off x="6356265" y="881376"/>
          <a:ext cx="277528" cy="321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08"/>
              </a:lnTo>
              <a:lnTo>
                <a:pt x="277528" y="3211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CD0F9-BA7B-45B2-A010-E29404E18DF7}">
      <dsp:nvSpPr>
        <dsp:cNvPr id="0" name=""/>
        <dsp:cNvSpPr/>
      </dsp:nvSpPr>
      <dsp:spPr>
        <a:xfrm>
          <a:off x="6633794" y="988412"/>
          <a:ext cx="2128546" cy="42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 Оформление, соответствующее меню из четырех блюд. Подача изысканных блюд для четырех Гостей, включая:</a:t>
          </a:r>
          <a:endParaRPr lang="ru-RU" sz="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46334" y="1000952"/>
        <a:ext cx="2103466" cy="403065"/>
      </dsp:txXfrm>
    </dsp:sp>
    <dsp:sp modelId="{B9AB2C27-D106-49DC-BB00-44C592799F92}">
      <dsp:nvSpPr>
        <dsp:cNvPr id="0" name=""/>
        <dsp:cNvSpPr/>
      </dsp:nvSpPr>
      <dsp:spPr>
        <a:xfrm>
          <a:off x="6356265" y="881376"/>
          <a:ext cx="228624" cy="863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008"/>
              </a:lnTo>
              <a:lnTo>
                <a:pt x="228624" y="8630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EEF7A-EB7B-474B-A830-9E46E0470207}">
      <dsp:nvSpPr>
        <dsp:cNvPr id="0" name=""/>
        <dsp:cNvSpPr/>
      </dsp:nvSpPr>
      <dsp:spPr>
        <a:xfrm>
          <a:off x="6584889" y="1530311"/>
          <a:ext cx="1867425" cy="42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Блюда из целой рыбы / филе 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Gueridon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97429" y="1542851"/>
        <a:ext cx="1842345" cy="403065"/>
      </dsp:txXfrm>
    </dsp:sp>
    <dsp:sp modelId="{E7CC1A3C-57F7-4625-A003-F367A62A2FF7}">
      <dsp:nvSpPr>
        <dsp:cNvPr id="0" name=""/>
        <dsp:cNvSpPr/>
      </dsp:nvSpPr>
      <dsp:spPr>
        <a:xfrm>
          <a:off x="6356265" y="881376"/>
          <a:ext cx="252031" cy="1436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6384"/>
              </a:lnTo>
              <a:lnTo>
                <a:pt x="252031" y="14363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B38B3-E38C-4966-99E5-AC851AAA545E}">
      <dsp:nvSpPr>
        <dsp:cNvPr id="0" name=""/>
        <dsp:cNvSpPr/>
      </dsp:nvSpPr>
      <dsp:spPr>
        <a:xfrm>
          <a:off x="6608297" y="2103687"/>
          <a:ext cx="1867425" cy="42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Компоновка блюда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Gueridon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20837" y="2116227"/>
        <a:ext cx="1842345" cy="403065"/>
      </dsp:txXfrm>
    </dsp:sp>
    <dsp:sp modelId="{63A5C9FD-EF77-4EDD-ADF4-9BC7BEF99C72}">
      <dsp:nvSpPr>
        <dsp:cNvPr id="0" name=""/>
        <dsp:cNvSpPr/>
      </dsp:nvSpPr>
      <dsp:spPr>
        <a:xfrm>
          <a:off x="6356265" y="881376"/>
          <a:ext cx="252038" cy="1896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912"/>
              </a:lnTo>
              <a:lnTo>
                <a:pt x="252038" y="1896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ECA04-487B-4A0E-B7BA-D3D4E4C01FA2}">
      <dsp:nvSpPr>
        <dsp:cNvPr id="0" name=""/>
        <dsp:cNvSpPr/>
      </dsp:nvSpPr>
      <dsp:spPr>
        <a:xfrm>
          <a:off x="6608304" y="2628294"/>
          <a:ext cx="2076470" cy="299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Блюда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фламбе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Gueridon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7090" y="2637080"/>
        <a:ext cx="2058898" cy="282416"/>
      </dsp:txXfrm>
    </dsp:sp>
    <dsp:sp modelId="{59082CCC-94FB-4A46-8A26-95BD2695DC5B}">
      <dsp:nvSpPr>
        <dsp:cNvPr id="0" name=""/>
        <dsp:cNvSpPr/>
      </dsp:nvSpPr>
      <dsp:spPr>
        <a:xfrm>
          <a:off x="6356265" y="881376"/>
          <a:ext cx="228624" cy="23815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1502"/>
              </a:lnTo>
              <a:lnTo>
                <a:pt x="228624" y="23815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D9753-5518-462F-B7F7-901472F4D2EC}">
      <dsp:nvSpPr>
        <dsp:cNvPr id="0" name=""/>
        <dsp:cNvSpPr/>
      </dsp:nvSpPr>
      <dsp:spPr>
        <a:xfrm>
          <a:off x="6584889" y="3048805"/>
          <a:ext cx="1867425" cy="42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Подача блюд с серебряной посуды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97429" y="3061345"/>
        <a:ext cx="1842345" cy="403065"/>
      </dsp:txXfrm>
    </dsp:sp>
    <dsp:sp modelId="{2D03F657-D559-4FCD-9931-8016EA955E57}">
      <dsp:nvSpPr>
        <dsp:cNvPr id="0" name=""/>
        <dsp:cNvSpPr/>
      </dsp:nvSpPr>
      <dsp:spPr>
        <a:xfrm>
          <a:off x="6356265" y="881376"/>
          <a:ext cx="175171" cy="314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783"/>
              </a:lnTo>
              <a:lnTo>
                <a:pt x="175171" y="3141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8667FD-FD27-49C3-B401-DFA7E2ABE545}">
      <dsp:nvSpPr>
        <dsp:cNvPr id="0" name=""/>
        <dsp:cNvSpPr/>
      </dsp:nvSpPr>
      <dsp:spPr>
        <a:xfrm>
          <a:off x="6531436" y="3678851"/>
          <a:ext cx="2167586" cy="6886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Открытие и подача белого и красного вина. Декантация или аэрация вина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51605" y="3699020"/>
        <a:ext cx="2127248" cy="648277"/>
      </dsp:txXfrm>
    </dsp:sp>
    <dsp:sp modelId="{26E16B98-5F57-4762-9DCF-B67EC64BC5E6}">
      <dsp:nvSpPr>
        <dsp:cNvPr id="0" name=""/>
        <dsp:cNvSpPr/>
      </dsp:nvSpPr>
      <dsp:spPr>
        <a:xfrm>
          <a:off x="6356265" y="881376"/>
          <a:ext cx="250209" cy="3732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2629"/>
              </a:lnTo>
              <a:lnTo>
                <a:pt x="250209" y="3732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599C7D-0AF1-49CA-A6BD-5E0E8284B907}">
      <dsp:nvSpPr>
        <dsp:cNvPr id="0" name=""/>
        <dsp:cNvSpPr/>
      </dsp:nvSpPr>
      <dsp:spPr>
        <a:xfrm>
          <a:off x="6606475" y="4504289"/>
          <a:ext cx="1867425" cy="2194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Подача кофе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Gueridon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12902" y="4510716"/>
        <a:ext cx="1854571" cy="206578"/>
      </dsp:txXfrm>
    </dsp:sp>
    <dsp:sp modelId="{00E42F8B-98DF-44C8-8397-A1EEC1D40882}">
      <dsp:nvSpPr>
        <dsp:cNvPr id="0" name=""/>
        <dsp:cNvSpPr/>
      </dsp:nvSpPr>
      <dsp:spPr>
        <a:xfrm>
          <a:off x="6356265" y="881376"/>
          <a:ext cx="196462" cy="4161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1135"/>
              </a:lnTo>
              <a:lnTo>
                <a:pt x="196462" y="41611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0CA5B-517E-4468-B3C6-DE933E3F5DE7}">
      <dsp:nvSpPr>
        <dsp:cNvPr id="0" name=""/>
        <dsp:cNvSpPr/>
      </dsp:nvSpPr>
      <dsp:spPr>
        <a:xfrm>
          <a:off x="6552727" y="4828438"/>
          <a:ext cx="1867425" cy="4281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Подача спиртных напитков и ликеров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65267" y="4840978"/>
        <a:ext cx="1842345" cy="4030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C9F82-290C-4867-8480-57EC5C927A92}">
      <dsp:nvSpPr>
        <dsp:cNvPr id="0" name=""/>
        <dsp:cNvSpPr/>
      </dsp:nvSpPr>
      <dsp:spPr>
        <a:xfrm>
          <a:off x="669674" y="0"/>
          <a:ext cx="7589643" cy="40639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8CC72-0B98-4ED7-BBFC-281C8AF62FF4}">
      <dsp:nvSpPr>
        <dsp:cNvPr id="0" name=""/>
        <dsp:cNvSpPr/>
      </dsp:nvSpPr>
      <dsp:spPr>
        <a:xfrm>
          <a:off x="431" y="1095898"/>
          <a:ext cx="1034386" cy="187220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1. </a:t>
          </a: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Подготовка сырья и </a:t>
          </a:r>
          <a:r>
            <a:rPr lang="ru-RU" sz="9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полуфабрикатов</a:t>
          </a: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для блюд    Модуля 2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926" y="1146393"/>
        <a:ext cx="933396" cy="1771213"/>
      </dsp:txXfrm>
    </dsp:sp>
    <dsp:sp modelId="{61B17D61-B61E-4D49-B36B-3BAB2CC96E06}">
      <dsp:nvSpPr>
        <dsp:cNvPr id="0" name=""/>
        <dsp:cNvSpPr/>
      </dsp:nvSpPr>
      <dsp:spPr>
        <a:xfrm>
          <a:off x="1195914" y="1095898"/>
          <a:ext cx="966580" cy="187220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2.1. </a:t>
          </a:r>
          <a:r>
            <a:rPr lang="ru-RU" sz="95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холодной закуски из птицы - рулет (обязательные продукты – фисташки), 1 соус на выбор студента, минимум 1 гарнир на выбор студента</a:t>
          </a:r>
          <a:endParaRPr lang="ru-RU" sz="95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43099" y="1143083"/>
        <a:ext cx="872210" cy="1777833"/>
      </dsp:txXfrm>
    </dsp:sp>
    <dsp:sp modelId="{BB1C8CE9-B8A2-49AF-98F8-93A773D52B92}">
      <dsp:nvSpPr>
        <dsp:cNvPr id="0" name=""/>
        <dsp:cNvSpPr/>
      </dsp:nvSpPr>
      <dsp:spPr>
        <a:xfrm>
          <a:off x="2323591" y="1095898"/>
          <a:ext cx="966580" cy="187220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2.2. </a:t>
          </a: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 горячей закуски из рыбы, минимум один овощной гарнир на выбор студента, минимум 1 соус на выбор студента</a:t>
          </a:r>
          <a:endParaRPr lang="ru-RU" sz="1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0776" y="1143083"/>
        <a:ext cx="872210" cy="1777833"/>
      </dsp:txXfrm>
    </dsp:sp>
    <dsp:sp modelId="{2CB0F74A-DF73-4C05-AB7E-1D6841C51075}">
      <dsp:nvSpPr>
        <dsp:cNvPr id="0" name=""/>
        <dsp:cNvSpPr/>
      </dsp:nvSpPr>
      <dsp:spPr>
        <a:xfrm>
          <a:off x="3451269" y="1095898"/>
          <a:ext cx="966580" cy="187220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5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2.3. </a:t>
          </a:r>
          <a:r>
            <a:rPr lang="ru-RU" sz="85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 горячего блюда из птицы (использовать 2 способа кулинарной обработки основного продукта), 2 вида гарнира из овощей (нарезка турне и пюре), минимум 1 соус на выбор студента</a:t>
          </a:r>
          <a:endParaRPr lang="ru-RU" sz="85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8454" y="1143083"/>
        <a:ext cx="872210" cy="1777833"/>
      </dsp:txXfrm>
    </dsp:sp>
    <dsp:sp modelId="{813F25AF-CFAE-4CC9-B1BB-1C61E342CD8E}">
      <dsp:nvSpPr>
        <dsp:cNvPr id="0" name=""/>
        <dsp:cNvSpPr/>
      </dsp:nvSpPr>
      <dsp:spPr>
        <a:xfrm>
          <a:off x="4578947" y="1095898"/>
          <a:ext cx="966580" cy="187220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2.4. </a:t>
          </a: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 десерта с использованием песочного теста (или его производных) как одного из основных компонентов</a:t>
          </a:r>
          <a:endParaRPr lang="ru-RU" sz="1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26132" y="1143083"/>
        <a:ext cx="872210" cy="1777833"/>
      </dsp:txXfrm>
    </dsp:sp>
    <dsp:sp modelId="{BBC21452-17CC-45C2-A8C1-B2FDACE2F137}">
      <dsp:nvSpPr>
        <dsp:cNvPr id="0" name=""/>
        <dsp:cNvSpPr/>
      </dsp:nvSpPr>
      <dsp:spPr>
        <a:xfrm>
          <a:off x="5706624" y="1095898"/>
          <a:ext cx="966580" cy="187220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3.1. </a:t>
          </a:r>
          <a:r>
            <a:rPr lang="ru-RU" sz="1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 3 вида ТАПАС по 2 штуки каждого вида</a:t>
          </a:r>
          <a:endParaRPr lang="ru-RU" sz="1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53809" y="1143083"/>
        <a:ext cx="872210" cy="1777833"/>
      </dsp:txXfrm>
    </dsp:sp>
    <dsp:sp modelId="{20C8A49D-71A3-4FA2-A5BE-639F89E88632}">
      <dsp:nvSpPr>
        <dsp:cNvPr id="0" name=""/>
        <dsp:cNvSpPr/>
      </dsp:nvSpPr>
      <dsp:spPr>
        <a:xfrm>
          <a:off x="6834302" y="1095898"/>
          <a:ext cx="966580" cy="187220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3.2. </a:t>
          </a: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 блюда «Зразы мясные рубленные»</a:t>
          </a:r>
          <a:endParaRPr lang="ru-RU" sz="1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81487" y="1143083"/>
        <a:ext cx="872210" cy="1777833"/>
      </dsp:txXfrm>
    </dsp:sp>
    <dsp:sp modelId="{108ADFE9-6B77-4EDB-8812-08F413F9D40D}">
      <dsp:nvSpPr>
        <dsp:cNvPr id="0" name=""/>
        <dsp:cNvSpPr/>
      </dsp:nvSpPr>
      <dsp:spPr>
        <a:xfrm>
          <a:off x="7961980" y="1095898"/>
          <a:ext cx="966580" cy="1872203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Модуль 3</a:t>
          </a: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r>
            <a:rPr lang="ru-RU" sz="1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3. </a:t>
          </a: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Приготовить 2 порции  десерта с </a:t>
          </a:r>
          <a:r>
            <a:rPr lang="ru-RU" sz="9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использованием </a:t>
          </a:r>
          <a:r>
            <a:rPr lang="ru-RU" sz="10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воздушного теста (или его производных) как одного из основных компонентов</a:t>
          </a:r>
          <a:endParaRPr lang="ru-RU" sz="10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09165" y="1143083"/>
        <a:ext cx="872210" cy="1777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0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2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7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84" y="0"/>
            <a:ext cx="917298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Прямоугольник 7"/>
          <p:cNvSpPr/>
          <p:nvPr userDrawn="1"/>
        </p:nvSpPr>
        <p:spPr>
          <a:xfrm>
            <a:off x="1043608" y="332656"/>
            <a:ext cx="78488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39552" y="1412776"/>
            <a:ext cx="7848872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54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3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7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6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9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3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7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271A8-B59B-4858-856D-038CEC3C4BA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8DC61-94F0-470E-8CB3-2B73059835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0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92" y="0"/>
            <a:ext cx="91603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9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Обязательные условия для проведения демонстрационного экзамена  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29" y="1288058"/>
            <a:ext cx="842493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проведения демонстрационного экзамена по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стандартам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WSR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2017 году используются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контрольно-измерительные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 инфраструктурные листы, разработанные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экспертами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основе конкурсных заданий и критериев оценки Финала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чемпионата «Молодые профессионалы»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280" y="2780928"/>
            <a:ext cx="842493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Процедура выполнения заданий демонстрационного экзамена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оценки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проходит на площадках, материально-техническая база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которых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соответствует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требованиям Союза «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Россия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9804" y="3762325"/>
            <a:ext cx="84249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Оценка результатов выполнения заданий экзамена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осуществляется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исключительно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экспертами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9804" y="4482405"/>
            <a:ext cx="842493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Регистрация участников и экспертов демонстрационного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Электронной системе мониторинга, сбора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обработки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данных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eSim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29" y="5301208"/>
            <a:ext cx="842493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регистрации баллов и оценок по результатам выполнения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демонстрационного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экзамена используется международная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информационная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Competition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6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16632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Этапы подготовки и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проведения ДЭ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93849271"/>
              </p:ext>
            </p:extLst>
          </p:nvPr>
        </p:nvGraphicFramePr>
        <p:xfrm>
          <a:off x="251520" y="670631"/>
          <a:ext cx="8640960" cy="592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6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82561"/>
            <a:ext cx="828092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 изделия должны соответствовать теме «Тысяча и одна ночь». Тема «Тысяча и одна ночь» должна быть визуально представлена во всех изделиях всех модулей.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МОДУЛИ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A B C F 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Соревнования длятся 15 часов в течение 3дней,  готовятся изделия  всех модулей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МОДУЛЬ А –Подготовка рабочего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МОДУЛЬ В – Моделирование. ДЕНЬ ПЕРВЫЙ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Изготовить 2  вида сформованных вручную изделия из марципана/ сахарной пасты (фигурки, животные, фрукты):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МОДУЛЬ С –  Шоколад.  ДЕНЬ ВТОРОЙ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Изготовить три вида конфет, используя техники изготовления: корпусные, трюфели  и на выбор участника по 15 штук каждого вида:</a:t>
            </a:r>
          </a:p>
          <a:p>
            <a:pPr lvl="0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корпусные – минимум с 2 начинками</a:t>
            </a:r>
          </a:p>
          <a:p>
            <a:pPr lvl="0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трюфели – отсажены, с полным, последующим погружением в шоколад</a:t>
            </a:r>
          </a:p>
          <a:p>
            <a:pPr lvl="0">
              <a:spcAft>
                <a:spcPts val="6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3й вид - техника изготовления и начинка  на выбор участника  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Антреме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–таинственная корзина. ДЕНЬ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Миниатюры.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312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Демонстрационный экзамен по профессии Повар, кондитер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компетенция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Кондитерское дело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71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3120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Демонстрационный экзамен по профессии Повар, кондитер 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компетенция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Кондитерское дело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4338" name="Picture 2" descr="http://ysia.ru/wp-content/uploads/2016/03/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d262ilb51hltx0.cloudfront.net/max/1200/1*XnMdo0HCnxN6NOz_yiaht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51" y="3717032"/>
            <a:ext cx="4489090" cy="29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sr.chemk.org/wp-content/uploads/2017/01/714A9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908720"/>
            <a:ext cx="397063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0" y="0"/>
            <a:ext cx="91510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15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Демонстрационный экзамен по профессии Парикмахер (компетенция Парикмахерское искусство)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98795" cy="402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artstil-school.com/wp-content/uploads/2013/10/Mir-Krasoti-Moscow-2013-IMG-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1" y="5229200"/>
            <a:ext cx="2140665" cy="142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kgtk.ru/worldskills/1-d/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226627"/>
            <a:ext cx="2053251" cy="14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www.kport.info/images/2014-OMC-Hairworld-Dunya-Kupasi-Frankfurt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00" y="5229200"/>
            <a:ext cx="256028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8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7406" y="6100"/>
            <a:ext cx="82089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Демонстрационный экзамен по профессии Парикмахер (компетенция Парикмахерское искусство)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135" y="908720"/>
            <a:ext cx="8833360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Модуль «А» - Женский модный перманент</a:t>
            </a:r>
            <a:br>
              <a:rPr lang="ru-RU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экзамена должны создать модный, коммерческий дизайн, выполнить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перманентую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завивку волос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стрижку и укладку. Это должен быть коммерческий образ (пример: модные журналы, постеры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ТВ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билборды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3135" y="1700808"/>
            <a:ext cx="8856983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Модуль «В» – Женская модная собранная прическа на длинные волосы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, основанная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трёх показателях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Законченный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результат должен отражать модные тенденции в женских причёсках на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длинных волосах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 коммерческим окрашиванием. Участникам конкурса предоставляется свобода 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выборе образа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Это должен быть коммерческий образ (пример: модные журналы, постеры, ТВ,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билборды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т.д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.), он не должен быть в стилистике ОМС (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Mondiale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Coiffure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– Всемирная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организация парикмахеров).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440" y="2852936"/>
            <a:ext cx="8856983" cy="1092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Модуль «С» – Женская модная стрижка, основанная на двух показателях.</a:t>
            </a:r>
            <a:br>
              <a:rPr lang="ru-RU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Законченный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образ должен отражать модные тенденции в женских стрижках.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рамках модуля будет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установлено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два «пакета», которые будут соответствовать двум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показателям –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окрашивание и текстура. В каждом «пакете» будут пожелания клиентов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относительно соответствующего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показателя. Перед началом соревнования, из каждого «пакета» «вслепую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извлекут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по одному пожеланию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005064"/>
            <a:ext cx="8856983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МОДУЛЬ «D» - Мужская авангардная стрижка, окрашивание и укладка</a:t>
            </a:r>
            <a:br>
              <a:rPr lang="ru-RU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художественный конкурс, предполагающий модернистский, более динамичный стиль,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где используется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более продвинутый, характерный дизайн стрижки и цвета. Прическа по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своему дизайнерскому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решению, сочетанию текстур и цветов должна быть экстремальной,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соответствующей футуристическому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стилю и отображать нестандартную идею.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1" y="5000689"/>
            <a:ext cx="8856983" cy="8925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Модуль «E» – Мужская современная классическая стрижка.</a:t>
            </a:r>
            <a:br>
              <a:rPr lang="ru-RU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рамках данного модуля необходимо создать мужскую современную классическую стрижку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 укладку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При работе с затылочной и височно-боковыми зонами в такой стрижке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традиционно выполняются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градуировка и сведение волос на «нет».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3083" y="6021288"/>
            <a:ext cx="8826806" cy="6924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Модуль «F» – Модная мужская прическа</a:t>
            </a:r>
            <a:br>
              <a:rPr lang="ru-RU" sz="13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Участникам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конкурса будет представлено несколько фотографий, из которых они смогут выбрать ту,</a:t>
            </a:r>
            <a:br>
              <a:rPr lang="ru-RU" sz="1300" dirty="0">
                <a:latin typeface="Times New Roman" pitchFamily="18" charset="0"/>
                <a:cs typeface="Times New Roman" pitchFamily="18" charset="0"/>
              </a:rPr>
            </a:b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которую они будут воспроизводить в своей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работе.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99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2738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Демонстрационный экзамен по профессии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 отделочных строительных работ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(компетенция Малярные и декоративные работы)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" b="3206"/>
          <a:stretch/>
        </p:blipFill>
        <p:spPr bwMode="auto">
          <a:xfrm>
            <a:off x="539552" y="988279"/>
            <a:ext cx="7905750" cy="366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i.ytimg.com/vi/Ff3YLhn_suk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536" y="2708920"/>
            <a:ext cx="246414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-3107" y="4034695"/>
            <a:ext cx="8620117" cy="2883465"/>
            <a:chOff x="726" y="3645024"/>
            <a:chExt cx="8620117" cy="2883465"/>
          </a:xfrm>
        </p:grpSpPr>
        <p:sp>
          <p:nvSpPr>
            <p:cNvPr id="5" name="Стрелка вправо 4"/>
            <p:cNvSpPr/>
            <p:nvPr/>
          </p:nvSpPr>
          <p:spPr>
            <a:xfrm>
              <a:off x="637776" y="3645024"/>
              <a:ext cx="7228139" cy="2883465"/>
            </a:xfrm>
            <a:prstGeom prst="rightArrow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726" y="4510063"/>
              <a:ext cx="1164690" cy="1337578"/>
            </a:xfrm>
            <a:custGeom>
              <a:avLst/>
              <a:gdLst>
                <a:gd name="connsiteX0" fmla="*/ 0 w 1164690"/>
                <a:gd name="connsiteY0" fmla="*/ 192235 h 1153386"/>
                <a:gd name="connsiteX1" fmla="*/ 192235 w 1164690"/>
                <a:gd name="connsiteY1" fmla="*/ 0 h 1153386"/>
                <a:gd name="connsiteX2" fmla="*/ 972455 w 1164690"/>
                <a:gd name="connsiteY2" fmla="*/ 0 h 1153386"/>
                <a:gd name="connsiteX3" fmla="*/ 1164690 w 1164690"/>
                <a:gd name="connsiteY3" fmla="*/ 192235 h 1153386"/>
                <a:gd name="connsiteX4" fmla="*/ 1164690 w 1164690"/>
                <a:gd name="connsiteY4" fmla="*/ 961151 h 1153386"/>
                <a:gd name="connsiteX5" fmla="*/ 972455 w 1164690"/>
                <a:gd name="connsiteY5" fmla="*/ 1153386 h 1153386"/>
                <a:gd name="connsiteX6" fmla="*/ 192235 w 1164690"/>
                <a:gd name="connsiteY6" fmla="*/ 1153386 h 1153386"/>
                <a:gd name="connsiteX7" fmla="*/ 0 w 1164690"/>
                <a:gd name="connsiteY7" fmla="*/ 961151 h 1153386"/>
                <a:gd name="connsiteX8" fmla="*/ 0 w 1164690"/>
                <a:gd name="connsiteY8" fmla="*/ 192235 h 115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690" h="1153386">
                  <a:moveTo>
                    <a:pt x="0" y="192235"/>
                  </a:moveTo>
                  <a:cubicBezTo>
                    <a:pt x="0" y="86067"/>
                    <a:pt x="86067" y="0"/>
                    <a:pt x="192235" y="0"/>
                  </a:cubicBezTo>
                  <a:lnTo>
                    <a:pt x="972455" y="0"/>
                  </a:lnTo>
                  <a:cubicBezTo>
                    <a:pt x="1078623" y="0"/>
                    <a:pt x="1164690" y="86067"/>
                    <a:pt x="1164690" y="192235"/>
                  </a:cubicBezTo>
                  <a:lnTo>
                    <a:pt x="1164690" y="961151"/>
                  </a:lnTo>
                  <a:cubicBezTo>
                    <a:pt x="1164690" y="1067319"/>
                    <a:pt x="1078623" y="1153386"/>
                    <a:pt x="972455" y="1153386"/>
                  </a:cubicBezTo>
                  <a:lnTo>
                    <a:pt x="192235" y="1153386"/>
                  </a:lnTo>
                  <a:cubicBezTo>
                    <a:pt x="86067" y="1153386"/>
                    <a:pt x="0" y="1067319"/>
                    <a:pt x="0" y="961151"/>
                  </a:cubicBezTo>
                  <a:lnTo>
                    <a:pt x="0" y="1922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94" tIns="90594" rIns="90594" bIns="9059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1" i="1" kern="1200" dirty="0" smtClean="0">
                  <a:latin typeface="Times New Roman" pitchFamily="18" charset="0"/>
                  <a:cs typeface="Times New Roman" pitchFamily="18" charset="0"/>
                </a:rPr>
                <a:t>Модуль «</a:t>
              </a:r>
              <a:r>
                <a:rPr lang="en-US" sz="1100" b="1" i="1" kern="1200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100" b="1" i="1" kern="1200" dirty="0" smtClean="0">
                  <a:latin typeface="Times New Roman" pitchFamily="18" charset="0"/>
                  <a:cs typeface="Times New Roman" pitchFamily="18" charset="0"/>
                </a:rPr>
                <a:t>» – Начало работ. ТБ, Приемка объекта и МТБ, подготовка места и материала</a:t>
              </a:r>
              <a:endParaRPr lang="ru-RU" sz="11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223651" y="4510063"/>
              <a:ext cx="1164690" cy="1337578"/>
            </a:xfrm>
            <a:custGeom>
              <a:avLst/>
              <a:gdLst>
                <a:gd name="connsiteX0" fmla="*/ 0 w 1164690"/>
                <a:gd name="connsiteY0" fmla="*/ 192235 h 1153386"/>
                <a:gd name="connsiteX1" fmla="*/ 192235 w 1164690"/>
                <a:gd name="connsiteY1" fmla="*/ 0 h 1153386"/>
                <a:gd name="connsiteX2" fmla="*/ 972455 w 1164690"/>
                <a:gd name="connsiteY2" fmla="*/ 0 h 1153386"/>
                <a:gd name="connsiteX3" fmla="*/ 1164690 w 1164690"/>
                <a:gd name="connsiteY3" fmla="*/ 192235 h 1153386"/>
                <a:gd name="connsiteX4" fmla="*/ 1164690 w 1164690"/>
                <a:gd name="connsiteY4" fmla="*/ 961151 h 1153386"/>
                <a:gd name="connsiteX5" fmla="*/ 972455 w 1164690"/>
                <a:gd name="connsiteY5" fmla="*/ 1153386 h 1153386"/>
                <a:gd name="connsiteX6" fmla="*/ 192235 w 1164690"/>
                <a:gd name="connsiteY6" fmla="*/ 1153386 h 1153386"/>
                <a:gd name="connsiteX7" fmla="*/ 0 w 1164690"/>
                <a:gd name="connsiteY7" fmla="*/ 961151 h 1153386"/>
                <a:gd name="connsiteX8" fmla="*/ 0 w 1164690"/>
                <a:gd name="connsiteY8" fmla="*/ 192235 h 115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690" h="1153386">
                  <a:moveTo>
                    <a:pt x="0" y="192235"/>
                  </a:moveTo>
                  <a:cubicBezTo>
                    <a:pt x="0" y="86067"/>
                    <a:pt x="86067" y="0"/>
                    <a:pt x="192235" y="0"/>
                  </a:cubicBezTo>
                  <a:lnTo>
                    <a:pt x="972455" y="0"/>
                  </a:lnTo>
                  <a:cubicBezTo>
                    <a:pt x="1078623" y="0"/>
                    <a:pt x="1164690" y="86067"/>
                    <a:pt x="1164690" y="192235"/>
                  </a:cubicBezTo>
                  <a:lnTo>
                    <a:pt x="1164690" y="961151"/>
                  </a:lnTo>
                  <a:cubicBezTo>
                    <a:pt x="1164690" y="1067319"/>
                    <a:pt x="1078623" y="1153386"/>
                    <a:pt x="972455" y="1153386"/>
                  </a:cubicBezTo>
                  <a:lnTo>
                    <a:pt x="192235" y="1153386"/>
                  </a:lnTo>
                  <a:cubicBezTo>
                    <a:pt x="86067" y="1153386"/>
                    <a:pt x="0" y="1067319"/>
                    <a:pt x="0" y="961151"/>
                  </a:cubicBezTo>
                  <a:lnTo>
                    <a:pt x="0" y="1922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94" tIns="90594" rIns="90594" bIns="9059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dirty="0" smtClean="0">
                  <a:latin typeface="Times New Roman" pitchFamily="18" charset="0"/>
                  <a:cs typeface="Times New Roman" pitchFamily="18" charset="0"/>
                </a:rPr>
                <a:t>Модуль «</a:t>
              </a:r>
              <a:r>
                <a:rPr lang="en-US" sz="1200" b="1" i="1" kern="1200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1200" b="1" i="1" kern="1200" dirty="0" smtClean="0">
                  <a:latin typeface="Times New Roman" pitchFamily="18" charset="0"/>
                  <a:cs typeface="Times New Roman" pitchFamily="18" charset="0"/>
                </a:rPr>
                <a:t>» оклеивание поверхности обоями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2446576" y="4510063"/>
              <a:ext cx="1164690" cy="1337578"/>
            </a:xfrm>
            <a:custGeom>
              <a:avLst/>
              <a:gdLst>
                <a:gd name="connsiteX0" fmla="*/ 0 w 1164690"/>
                <a:gd name="connsiteY0" fmla="*/ 192235 h 1153386"/>
                <a:gd name="connsiteX1" fmla="*/ 192235 w 1164690"/>
                <a:gd name="connsiteY1" fmla="*/ 0 h 1153386"/>
                <a:gd name="connsiteX2" fmla="*/ 972455 w 1164690"/>
                <a:gd name="connsiteY2" fmla="*/ 0 h 1153386"/>
                <a:gd name="connsiteX3" fmla="*/ 1164690 w 1164690"/>
                <a:gd name="connsiteY3" fmla="*/ 192235 h 1153386"/>
                <a:gd name="connsiteX4" fmla="*/ 1164690 w 1164690"/>
                <a:gd name="connsiteY4" fmla="*/ 961151 h 1153386"/>
                <a:gd name="connsiteX5" fmla="*/ 972455 w 1164690"/>
                <a:gd name="connsiteY5" fmla="*/ 1153386 h 1153386"/>
                <a:gd name="connsiteX6" fmla="*/ 192235 w 1164690"/>
                <a:gd name="connsiteY6" fmla="*/ 1153386 h 1153386"/>
                <a:gd name="connsiteX7" fmla="*/ 0 w 1164690"/>
                <a:gd name="connsiteY7" fmla="*/ 961151 h 1153386"/>
                <a:gd name="connsiteX8" fmla="*/ 0 w 1164690"/>
                <a:gd name="connsiteY8" fmla="*/ 192235 h 115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690" h="1153386">
                  <a:moveTo>
                    <a:pt x="0" y="192235"/>
                  </a:moveTo>
                  <a:cubicBezTo>
                    <a:pt x="0" y="86067"/>
                    <a:pt x="86067" y="0"/>
                    <a:pt x="192235" y="0"/>
                  </a:cubicBezTo>
                  <a:lnTo>
                    <a:pt x="972455" y="0"/>
                  </a:lnTo>
                  <a:cubicBezTo>
                    <a:pt x="1078623" y="0"/>
                    <a:pt x="1164690" y="86067"/>
                    <a:pt x="1164690" y="192235"/>
                  </a:cubicBezTo>
                  <a:lnTo>
                    <a:pt x="1164690" y="961151"/>
                  </a:lnTo>
                  <a:cubicBezTo>
                    <a:pt x="1164690" y="1067319"/>
                    <a:pt x="1078623" y="1153386"/>
                    <a:pt x="972455" y="1153386"/>
                  </a:cubicBezTo>
                  <a:lnTo>
                    <a:pt x="192235" y="1153386"/>
                  </a:lnTo>
                  <a:cubicBezTo>
                    <a:pt x="86067" y="1153386"/>
                    <a:pt x="0" y="1067319"/>
                    <a:pt x="0" y="961151"/>
                  </a:cubicBezTo>
                  <a:lnTo>
                    <a:pt x="0" y="1922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94" tIns="90594" rIns="90594" bIns="9059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dirty="0" smtClean="0">
                  <a:latin typeface="Times New Roman" pitchFamily="18" charset="0"/>
                  <a:cs typeface="Times New Roman" pitchFamily="18" charset="0"/>
                </a:rPr>
                <a:t>Модуль «</a:t>
              </a:r>
              <a:r>
                <a:rPr lang="en-US" sz="1200" b="1" i="1" kern="1200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ru-RU" sz="1200" b="1" i="1" kern="1200" dirty="0" smtClean="0">
                  <a:latin typeface="Times New Roman" pitchFamily="18" charset="0"/>
                  <a:cs typeface="Times New Roman" pitchFamily="18" charset="0"/>
                </a:rPr>
                <a:t>» Подготовка и покраска двери и </a:t>
              </a:r>
              <a:r>
                <a:rPr lang="ru-RU" sz="1200" b="1" i="1" kern="1200" dirty="0" err="1" smtClean="0">
                  <a:latin typeface="Times New Roman" pitchFamily="18" charset="0"/>
                  <a:cs typeface="Times New Roman" pitchFamily="18" charset="0"/>
                </a:rPr>
                <a:t>молдинга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669501" y="4510063"/>
              <a:ext cx="1164690" cy="1337578"/>
            </a:xfrm>
            <a:custGeom>
              <a:avLst/>
              <a:gdLst>
                <a:gd name="connsiteX0" fmla="*/ 0 w 1164690"/>
                <a:gd name="connsiteY0" fmla="*/ 192235 h 1153386"/>
                <a:gd name="connsiteX1" fmla="*/ 192235 w 1164690"/>
                <a:gd name="connsiteY1" fmla="*/ 0 h 1153386"/>
                <a:gd name="connsiteX2" fmla="*/ 972455 w 1164690"/>
                <a:gd name="connsiteY2" fmla="*/ 0 h 1153386"/>
                <a:gd name="connsiteX3" fmla="*/ 1164690 w 1164690"/>
                <a:gd name="connsiteY3" fmla="*/ 192235 h 1153386"/>
                <a:gd name="connsiteX4" fmla="*/ 1164690 w 1164690"/>
                <a:gd name="connsiteY4" fmla="*/ 961151 h 1153386"/>
                <a:gd name="connsiteX5" fmla="*/ 972455 w 1164690"/>
                <a:gd name="connsiteY5" fmla="*/ 1153386 h 1153386"/>
                <a:gd name="connsiteX6" fmla="*/ 192235 w 1164690"/>
                <a:gd name="connsiteY6" fmla="*/ 1153386 h 1153386"/>
                <a:gd name="connsiteX7" fmla="*/ 0 w 1164690"/>
                <a:gd name="connsiteY7" fmla="*/ 961151 h 1153386"/>
                <a:gd name="connsiteX8" fmla="*/ 0 w 1164690"/>
                <a:gd name="connsiteY8" fmla="*/ 192235 h 115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690" h="1153386">
                  <a:moveTo>
                    <a:pt x="0" y="192235"/>
                  </a:moveTo>
                  <a:cubicBezTo>
                    <a:pt x="0" y="86067"/>
                    <a:pt x="86067" y="0"/>
                    <a:pt x="192235" y="0"/>
                  </a:cubicBezTo>
                  <a:lnTo>
                    <a:pt x="972455" y="0"/>
                  </a:lnTo>
                  <a:cubicBezTo>
                    <a:pt x="1078623" y="0"/>
                    <a:pt x="1164690" y="86067"/>
                    <a:pt x="1164690" y="192235"/>
                  </a:cubicBezTo>
                  <a:lnTo>
                    <a:pt x="1164690" y="961151"/>
                  </a:lnTo>
                  <a:cubicBezTo>
                    <a:pt x="1164690" y="1067319"/>
                    <a:pt x="1078623" y="1153386"/>
                    <a:pt x="972455" y="1153386"/>
                  </a:cubicBezTo>
                  <a:lnTo>
                    <a:pt x="192235" y="1153386"/>
                  </a:lnTo>
                  <a:cubicBezTo>
                    <a:pt x="86067" y="1153386"/>
                    <a:pt x="0" y="1067319"/>
                    <a:pt x="0" y="961151"/>
                  </a:cubicBezTo>
                  <a:lnTo>
                    <a:pt x="0" y="1922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94" tIns="90594" rIns="90594" bIns="9059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smtClean="0">
                  <a:latin typeface="Times New Roman" pitchFamily="18" charset="0"/>
                  <a:cs typeface="Times New Roman" pitchFamily="18" charset="0"/>
                </a:rPr>
                <a:t>Модуль «</a:t>
              </a:r>
              <a:r>
                <a:rPr lang="en-US" sz="1200" b="1" i="1" kern="1200" smtClean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ru-RU" sz="1200" b="1" i="1" kern="1200" smtClean="0">
                  <a:latin typeface="Times New Roman" pitchFamily="18" charset="0"/>
                  <a:cs typeface="Times New Roman" pitchFamily="18" charset="0"/>
                </a:rPr>
                <a:t>» Жесткая фреска (Дизайн и надпись)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892426" y="4510063"/>
              <a:ext cx="1164690" cy="1337578"/>
            </a:xfrm>
            <a:custGeom>
              <a:avLst/>
              <a:gdLst>
                <a:gd name="connsiteX0" fmla="*/ 0 w 1164690"/>
                <a:gd name="connsiteY0" fmla="*/ 192235 h 1153386"/>
                <a:gd name="connsiteX1" fmla="*/ 192235 w 1164690"/>
                <a:gd name="connsiteY1" fmla="*/ 0 h 1153386"/>
                <a:gd name="connsiteX2" fmla="*/ 972455 w 1164690"/>
                <a:gd name="connsiteY2" fmla="*/ 0 h 1153386"/>
                <a:gd name="connsiteX3" fmla="*/ 1164690 w 1164690"/>
                <a:gd name="connsiteY3" fmla="*/ 192235 h 1153386"/>
                <a:gd name="connsiteX4" fmla="*/ 1164690 w 1164690"/>
                <a:gd name="connsiteY4" fmla="*/ 961151 h 1153386"/>
                <a:gd name="connsiteX5" fmla="*/ 972455 w 1164690"/>
                <a:gd name="connsiteY5" fmla="*/ 1153386 h 1153386"/>
                <a:gd name="connsiteX6" fmla="*/ 192235 w 1164690"/>
                <a:gd name="connsiteY6" fmla="*/ 1153386 h 1153386"/>
                <a:gd name="connsiteX7" fmla="*/ 0 w 1164690"/>
                <a:gd name="connsiteY7" fmla="*/ 961151 h 1153386"/>
                <a:gd name="connsiteX8" fmla="*/ 0 w 1164690"/>
                <a:gd name="connsiteY8" fmla="*/ 192235 h 115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690" h="1153386">
                  <a:moveTo>
                    <a:pt x="0" y="192235"/>
                  </a:moveTo>
                  <a:cubicBezTo>
                    <a:pt x="0" y="86067"/>
                    <a:pt x="86067" y="0"/>
                    <a:pt x="192235" y="0"/>
                  </a:cubicBezTo>
                  <a:lnTo>
                    <a:pt x="972455" y="0"/>
                  </a:lnTo>
                  <a:cubicBezTo>
                    <a:pt x="1078623" y="0"/>
                    <a:pt x="1164690" y="86067"/>
                    <a:pt x="1164690" y="192235"/>
                  </a:cubicBezTo>
                  <a:lnTo>
                    <a:pt x="1164690" y="961151"/>
                  </a:lnTo>
                  <a:cubicBezTo>
                    <a:pt x="1164690" y="1067319"/>
                    <a:pt x="1078623" y="1153386"/>
                    <a:pt x="972455" y="1153386"/>
                  </a:cubicBezTo>
                  <a:lnTo>
                    <a:pt x="192235" y="1153386"/>
                  </a:lnTo>
                  <a:cubicBezTo>
                    <a:pt x="86067" y="1153386"/>
                    <a:pt x="0" y="1067319"/>
                    <a:pt x="0" y="961151"/>
                  </a:cubicBezTo>
                  <a:lnTo>
                    <a:pt x="0" y="1922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94" tIns="90594" rIns="90594" bIns="9059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dirty="0" smtClean="0">
                  <a:latin typeface="Times New Roman" pitchFamily="18" charset="0"/>
                  <a:cs typeface="Times New Roman" pitchFamily="18" charset="0"/>
                </a:rPr>
                <a:t>Модуль «</a:t>
              </a:r>
              <a:r>
                <a:rPr lang="en-US" sz="1200" b="1" i="1" kern="1200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i="1" kern="1200" dirty="0" smtClean="0">
                  <a:latin typeface="Times New Roman" pitchFamily="18" charset="0"/>
                  <a:cs typeface="Times New Roman" pitchFamily="18" charset="0"/>
                </a:rPr>
                <a:t>» Фреска на скорость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115351" y="4510063"/>
              <a:ext cx="1222924" cy="1337578"/>
            </a:xfrm>
            <a:custGeom>
              <a:avLst/>
              <a:gdLst>
                <a:gd name="connsiteX0" fmla="*/ 0 w 1164690"/>
                <a:gd name="connsiteY0" fmla="*/ 192235 h 1153386"/>
                <a:gd name="connsiteX1" fmla="*/ 192235 w 1164690"/>
                <a:gd name="connsiteY1" fmla="*/ 0 h 1153386"/>
                <a:gd name="connsiteX2" fmla="*/ 972455 w 1164690"/>
                <a:gd name="connsiteY2" fmla="*/ 0 h 1153386"/>
                <a:gd name="connsiteX3" fmla="*/ 1164690 w 1164690"/>
                <a:gd name="connsiteY3" fmla="*/ 192235 h 1153386"/>
                <a:gd name="connsiteX4" fmla="*/ 1164690 w 1164690"/>
                <a:gd name="connsiteY4" fmla="*/ 961151 h 1153386"/>
                <a:gd name="connsiteX5" fmla="*/ 972455 w 1164690"/>
                <a:gd name="connsiteY5" fmla="*/ 1153386 h 1153386"/>
                <a:gd name="connsiteX6" fmla="*/ 192235 w 1164690"/>
                <a:gd name="connsiteY6" fmla="*/ 1153386 h 1153386"/>
                <a:gd name="connsiteX7" fmla="*/ 0 w 1164690"/>
                <a:gd name="connsiteY7" fmla="*/ 961151 h 1153386"/>
                <a:gd name="connsiteX8" fmla="*/ 0 w 1164690"/>
                <a:gd name="connsiteY8" fmla="*/ 192235 h 115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690" h="1153386">
                  <a:moveTo>
                    <a:pt x="0" y="192235"/>
                  </a:moveTo>
                  <a:cubicBezTo>
                    <a:pt x="0" y="86067"/>
                    <a:pt x="86067" y="0"/>
                    <a:pt x="192235" y="0"/>
                  </a:cubicBezTo>
                  <a:lnTo>
                    <a:pt x="972455" y="0"/>
                  </a:lnTo>
                  <a:cubicBezTo>
                    <a:pt x="1078623" y="0"/>
                    <a:pt x="1164690" y="86067"/>
                    <a:pt x="1164690" y="192235"/>
                  </a:cubicBezTo>
                  <a:lnTo>
                    <a:pt x="1164690" y="961151"/>
                  </a:lnTo>
                  <a:cubicBezTo>
                    <a:pt x="1164690" y="1067319"/>
                    <a:pt x="1078623" y="1153386"/>
                    <a:pt x="972455" y="1153386"/>
                  </a:cubicBezTo>
                  <a:lnTo>
                    <a:pt x="192235" y="1153386"/>
                  </a:lnTo>
                  <a:cubicBezTo>
                    <a:pt x="86067" y="1153386"/>
                    <a:pt x="0" y="1067319"/>
                    <a:pt x="0" y="961151"/>
                  </a:cubicBezTo>
                  <a:lnTo>
                    <a:pt x="0" y="1922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94" tIns="90594" rIns="90594" bIns="9059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dirty="0" smtClean="0">
                  <a:latin typeface="Times New Roman" pitchFamily="18" charset="0"/>
                  <a:cs typeface="Times New Roman" pitchFamily="18" charset="0"/>
                </a:rPr>
                <a:t>Модуль «</a:t>
              </a:r>
              <a:r>
                <a:rPr lang="en-US" sz="1200" b="1" i="1" kern="1200" dirty="0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ru-RU" sz="1200" b="1" i="1" kern="1200" dirty="0" smtClean="0">
                  <a:latin typeface="Times New Roman" pitchFamily="18" charset="0"/>
                  <a:cs typeface="Times New Roman" pitchFamily="18" charset="0"/>
                </a:rPr>
                <a:t>» Декорирование поверхности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456153" y="4510063"/>
              <a:ext cx="1164690" cy="1265570"/>
            </a:xfrm>
            <a:custGeom>
              <a:avLst/>
              <a:gdLst>
                <a:gd name="connsiteX0" fmla="*/ 0 w 1164690"/>
                <a:gd name="connsiteY0" fmla="*/ 192235 h 1153386"/>
                <a:gd name="connsiteX1" fmla="*/ 192235 w 1164690"/>
                <a:gd name="connsiteY1" fmla="*/ 0 h 1153386"/>
                <a:gd name="connsiteX2" fmla="*/ 972455 w 1164690"/>
                <a:gd name="connsiteY2" fmla="*/ 0 h 1153386"/>
                <a:gd name="connsiteX3" fmla="*/ 1164690 w 1164690"/>
                <a:gd name="connsiteY3" fmla="*/ 192235 h 1153386"/>
                <a:gd name="connsiteX4" fmla="*/ 1164690 w 1164690"/>
                <a:gd name="connsiteY4" fmla="*/ 961151 h 1153386"/>
                <a:gd name="connsiteX5" fmla="*/ 972455 w 1164690"/>
                <a:gd name="connsiteY5" fmla="*/ 1153386 h 1153386"/>
                <a:gd name="connsiteX6" fmla="*/ 192235 w 1164690"/>
                <a:gd name="connsiteY6" fmla="*/ 1153386 h 1153386"/>
                <a:gd name="connsiteX7" fmla="*/ 0 w 1164690"/>
                <a:gd name="connsiteY7" fmla="*/ 961151 h 1153386"/>
                <a:gd name="connsiteX8" fmla="*/ 0 w 1164690"/>
                <a:gd name="connsiteY8" fmla="*/ 192235 h 1153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4690" h="1153386">
                  <a:moveTo>
                    <a:pt x="0" y="192235"/>
                  </a:moveTo>
                  <a:cubicBezTo>
                    <a:pt x="0" y="86067"/>
                    <a:pt x="86067" y="0"/>
                    <a:pt x="192235" y="0"/>
                  </a:cubicBezTo>
                  <a:lnTo>
                    <a:pt x="972455" y="0"/>
                  </a:lnTo>
                  <a:cubicBezTo>
                    <a:pt x="1078623" y="0"/>
                    <a:pt x="1164690" y="86067"/>
                    <a:pt x="1164690" y="192235"/>
                  </a:cubicBezTo>
                  <a:lnTo>
                    <a:pt x="1164690" y="961151"/>
                  </a:lnTo>
                  <a:cubicBezTo>
                    <a:pt x="1164690" y="1067319"/>
                    <a:pt x="1078623" y="1153386"/>
                    <a:pt x="972455" y="1153386"/>
                  </a:cubicBezTo>
                  <a:lnTo>
                    <a:pt x="192235" y="1153386"/>
                  </a:lnTo>
                  <a:cubicBezTo>
                    <a:pt x="86067" y="1153386"/>
                    <a:pt x="0" y="1067319"/>
                    <a:pt x="0" y="961151"/>
                  </a:cubicBezTo>
                  <a:lnTo>
                    <a:pt x="0" y="1922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594" tIns="90594" rIns="90594" bIns="90594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i="1" kern="1200" dirty="0" smtClean="0">
                  <a:latin typeface="Times New Roman" pitchFamily="18" charset="0"/>
                  <a:cs typeface="Times New Roman" pitchFamily="18" charset="0"/>
                </a:rPr>
                <a:t>Уборка рабочего места. Сдача объекта </a:t>
              </a:r>
              <a:endParaRPr lang="ru-RU" sz="1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8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2738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Демонстрационный экзамен по профессии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 отделочных строительных работ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(компетенция Малярные и декоративные работы)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et\AppData\Local\Temp\34572494432_f58a5d87d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960440" cy="26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t\AppData\Local\Temp\34694494646_6912018d0a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3"/>
            <a:ext cx="4247998" cy="26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et\AppData\Local\Temp\33892305084_b4be59a3c8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3933056"/>
            <a:ext cx="4248472" cy="283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84" y="0"/>
            <a:ext cx="917298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43608" y="332656"/>
            <a:ext cx="78488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2776"/>
            <a:ext cx="8208912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исполнение указанного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поручения распоряжением Правительства Российской Федерации от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03.03.2015 года № 349-р утвержден комплекс мер, направленных 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среднего профессионального образования, 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2015 - 2020 годы, в том числе по созданию условий для осуществления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подготовки кадров по наиболее востребованным и перспективным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профессиям и специальностям в соответствии с лучшими зарубежными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стандартами и передовыми технологиями к 2020 году в половине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профессиональных образовательных организаций.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pbs.twimg.com/media/Ct1YuJhWEAApQ3D.jpg:medi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316835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30365079"/>
              </p:ext>
            </p:extLst>
          </p:nvPr>
        </p:nvGraphicFramePr>
        <p:xfrm>
          <a:off x="755576" y="3789040"/>
          <a:ext cx="648072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89377810"/>
              </p:ext>
            </p:extLst>
          </p:nvPr>
        </p:nvGraphicFramePr>
        <p:xfrm>
          <a:off x="323528" y="279254"/>
          <a:ext cx="6192688" cy="3437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437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0" y="0"/>
            <a:ext cx="91510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26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27384"/>
            <a:ext cx="82089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Демонстрационный экзамен по профессии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Официант, бармен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(компетенция Ресторанный сервис)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954719"/>
              </p:ext>
            </p:extLst>
          </p:nvPr>
        </p:nvGraphicFramePr>
        <p:xfrm>
          <a:off x="107504" y="1340768"/>
          <a:ext cx="88569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5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27384"/>
            <a:ext cx="82089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Демонстрационный экзамен по профессии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Официант, бармен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(компетенция Ресторанный сервис)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et\AppData\Local\Temp\34592284532_b4d7cb2ce0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89505"/>
            <a:ext cx="3815818" cy="27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et\AppData\Local\Temp\34714221206_f72ff99e81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89505"/>
            <a:ext cx="4139996" cy="276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et\AppData\Local\Temp\33911832844_dd68d68f7f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453" y="4293096"/>
            <a:ext cx="3491880" cy="232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6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06" y="0"/>
            <a:ext cx="9167605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93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27384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Демонстрационный экзамен по профессии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Монтажник санитарно-технических, вентиляционных систем и оборудования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(компетенция Сантехника и отопление)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700808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Расчет дизайна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полетенцесушителя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согласно заданным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параметрам.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2438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материалов необходимых для выполнения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Модуль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водоотведения и монтаж сантехнических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приборов.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Модуль 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холодного и горячего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водоснабжения.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Модуль 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отопления включая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полотенцесушитель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поверхностное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отопление.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Модуль 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газоснабжения.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2438"/>
            <a:r>
              <a:rPr lang="ru-RU" dirty="0">
                <a:latin typeface="Times New Roman" pitchFamily="18" charset="0"/>
                <a:cs typeface="Times New Roman" pitchFamily="18" charset="0"/>
              </a:rPr>
              <a:t>«Живая» инсталляция сантехнических приборов заключающаяся в ремонте или замене оборудования включая утилизацию.</a:t>
            </a:r>
          </a:p>
        </p:txBody>
      </p:sp>
      <p:pic>
        <p:nvPicPr>
          <p:cNvPr id="11" name="Picture 2" descr="http://zhiet.ru/uploads/images/Gallery/photogallery/WorldSkills-Russia-2016/glavnoe-fot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6131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orldskills.ru/wp-content/uploads/2015/04/7M2A0348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642" y="4276801"/>
            <a:ext cx="3063637" cy="233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4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0" y="0"/>
            <a:ext cx="91523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3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27384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Демонстрационный экзамен по профессии 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Монтажник санитарно-технических, вентиляционных систем и оборудования</a:t>
            </a:r>
          </a:p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(компетенция Сварочные технологии)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010" y="1700808"/>
            <a:ext cx="82074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Модуль 1 - Контрольные образцы Сталь марки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09Г2С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Модуль 2. Алюминиевая структура (контрольные образцы из алюминиевых пластин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 Ручная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дуговая сварка неплавящимся электродом в среде защитных газов (РАД, 141).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Модуль 3.Конструкция из средне или высоколегированной стали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Ручная дуговая сварка неплавящимся электродом в среде защитных газов (РАД, 141).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met\AppData\Local\Temp\33945127383_4cd62e526b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95" y="3645024"/>
            <a:ext cx="4248058" cy="283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0" y="0"/>
            <a:ext cx="91510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88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33523180"/>
              </p:ext>
            </p:extLst>
          </p:nvPr>
        </p:nvGraphicFramePr>
        <p:xfrm>
          <a:off x="107504" y="1397000"/>
          <a:ext cx="89289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7584" y="11663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Демонстрационный экзамен по профессии Повар, кондитер (компетенция Поварское дело)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sr.chemk.org/wp-content/uploads/2016/12/714A93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70935"/>
            <a:ext cx="3170084" cy="21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sr.chemk.org/wp-content/uploads/2016/12/714A93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69984"/>
            <a:ext cx="2667610" cy="21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3538" y="1113196"/>
            <a:ext cx="8508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Все студенты экзамена за два дня проходят три модуля 1, 2 и 3 = (1+2.1, 2.2, 2.3, 2.4+3.1, 3.2, 3.3) на выполнение 1 модуля даётся  2 часа, на выполнение модуля 2 дается 3,5 часа, на выполнение 3 модуля дается 4,5 часа без учёта уборки рабочего места 0,5 часа, общая продолжительность выполнения заданий 11,5 часов.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27" y="0"/>
            <a:ext cx="9154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2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84" y="0"/>
            <a:ext cx="9172984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043608" y="332656"/>
            <a:ext cx="784887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2776"/>
            <a:ext cx="8208912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исполнение указанного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поручения распоряжением Правительства Российской Федерации от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03.03.2015 года № 349-р утвержден комплекс мер, направленных 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среднего профессионального образования, 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2015 - 2020 годы, в том числе по созданию условий для осуществления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подготовки кадров по наиболее востребованным и перспективным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профессиям и специальностям в соответствии с лучшими зарубежными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стандартами и передовыми технологиями к 2020 году в половине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профессиональных образовательных организаций.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8" y="0"/>
            <a:ext cx="9165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3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5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4" y="0"/>
            <a:ext cx="91498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7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0" y="0"/>
            <a:ext cx="91510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41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0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5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ПОЛОЖЕНИЯ ОРГАНИЗАЦИИ И ПРОВЕДЕНИЯ ГОСУДАРСТВЕННОЙ ИТОГОВОЙ АТТЕСТАЦИИ В СООТВЕТСТВИИ С ТРЕБОВАНИЯМИ ФГОС СПО И МЕТОДИКОЙ WORLDSKILLS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my-ivanovo.ru/wp-content/uploads/2016/02/WorldSk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04236"/>
            <a:ext cx="4871864" cy="423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Основные понятия для организации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проведения ДЭ по стандартам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WSR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667" y="1124744"/>
            <a:ext cx="8402797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Демонстрационный экзамен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форма оценки соответствия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уровня знаний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умений, навыков студентов и выпускников, осваивающих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ППКРС, ППССЗ,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позволяющих вести профессиональную деятельность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определенной сфере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(или) выполнять работу по конкретным профессии 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специальности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соответствии со стандартами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016" y="2204864"/>
            <a:ext cx="8402797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Комплект оценочных (контрольно-измерительных) материалов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совокупность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заданий, их спецификации, технических описаний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оцениваемых компетенций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критериев и инструментов оценивания, обеспечивающих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целом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оценку результатов выполнения заданий демонстрационного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экзамена 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стандартам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015" y="3284984"/>
            <a:ext cx="8402797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Центр проведения демонстрационного экзамена по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стандартам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(ЦПДЭ)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организация, располагающая площадкой 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проведения демонстрационного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экзамена по стандартам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материально-техническое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оснащение которой соответствует требованиям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Союза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Россия».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2214" y="4149080"/>
            <a:ext cx="8402797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Техническое описание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документ, определяющий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название компетенции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последовательность выполнения задания, критерии оценки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требования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профессиональным навыкам участников, состав оборудования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компоненты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оснастку, основное и дополнительное оборудование,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требования 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нормам охраны труда и технике безопасности, разрешенные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запрещенные 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использованию материалы и оборудование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2321" y="5445224"/>
            <a:ext cx="840279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Инфраструктурный лист (ИЛ)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список необходимых материалов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оборудования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проведения демонстрационного экзамена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определенной компетенции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стандартам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WSR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6632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Основные понятия для организации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 проведения ДЭ по стандартам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WSR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667" y="1124744"/>
            <a:ext cx="8402797" cy="11695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Эксперт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лицо, подтвердившее знания, умения и навыки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какой-либо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компетенции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соответствии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требованиями Союза “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Россия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сертифицированный эксперт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), а также лицо,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прошедшее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специализированную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программу обучения, организованную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Союзом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Россия» и имеющее свидетельство о праве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демонстрационного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экзамена, корпоративных и региональных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чемпионатов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стандартам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Россия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667" y="2492896"/>
            <a:ext cx="8402797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Главный эксперт на площадке (Главный эксперт)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эксперт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 порядком, установленным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Союзом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Россия» ответственным по организации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проведению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демонстрационного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экзамена на определенной площадке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какой-либо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компетенции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наделенный соответствующими полномочиями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667" y="3645024"/>
            <a:ext cx="840279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Технический эксперт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эксперт, отвечающий за техническое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оборудования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соблюдение всеми присутствующими на площадке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лицами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норм охраны труда и техники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014" y="4365104"/>
            <a:ext cx="840279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Экспертная группа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группа экспертов для оценки выполнения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демонстрационного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экзамена на площадке по определенной компетенции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87" y="5085184"/>
            <a:ext cx="790152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eSim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система мониторинга, сбора и обработки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результатов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демонстрационного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5667" y="5589240"/>
            <a:ext cx="7901521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indent="452438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CIS (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Competition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специализированное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программное обеспечение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обработки информации 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демонстрационного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экзамена. Доступ к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системе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предоставляется Союзом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Россия» по официальному запросу от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организаторов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095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092f468e61cfede9d7e9b8b8dbe8ca5edeb36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1619</Words>
  <Application>Microsoft Office PowerPoint</Application>
  <PresentationFormat>Экран (4:3)</PresentationFormat>
  <Paragraphs>137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Kraftway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met</dc:creator>
  <cp:lastModifiedBy>met</cp:lastModifiedBy>
  <cp:revision>40</cp:revision>
  <dcterms:created xsi:type="dcterms:W3CDTF">2017-06-01T07:09:08Z</dcterms:created>
  <dcterms:modified xsi:type="dcterms:W3CDTF">2017-06-05T08:31:44Z</dcterms:modified>
</cp:coreProperties>
</file>