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0200" y="609601"/>
            <a:ext cx="6858000" cy="12192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Облицовка вертикальных поверхностей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90600" y="1905000"/>
            <a:ext cx="7315200" cy="4343400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dirty="0" smtClean="0">
                <a:solidFill>
                  <a:srgbClr val="002060"/>
                </a:solidFill>
              </a:rPr>
              <a:t>Технологическая 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последовательность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облицовки «сапожка»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</a:rPr>
              <a:t> стены</a:t>
            </a:r>
          </a:p>
          <a:p>
            <a:pPr algn="r"/>
            <a:endParaRPr lang="ru-RU" dirty="0" smtClean="0">
              <a:solidFill>
                <a:srgbClr val="002060"/>
              </a:solidFill>
            </a:endParaRPr>
          </a:p>
          <a:p>
            <a:pPr algn="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Работу  выполнили обучающие группы №32</a:t>
            </a:r>
          </a:p>
          <a:p>
            <a:pPr algn="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Кононов Руслан</a:t>
            </a:r>
          </a:p>
          <a:p>
            <a:pPr algn="r"/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Куленков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Александр</a:t>
            </a:r>
          </a:p>
          <a:p>
            <a:pPr algn="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Алиев Осман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 smtClean="0"/>
          </a:p>
          <a:p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/о Марченко Т.А.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Desktop\фото дети\Captured\Photo15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905000"/>
            <a:ext cx="3657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Контроль качества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3400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Плитки должны быть приклеены к облицованной конструкции всей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своей поверхностью.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Между облицованной поверхностью и контрольной рейкой длиной 2 м не должно быть просветов более 2 мм.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Выщербины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зазубрины в кромках плиток не должны превышать 0,5мм.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6. Отклонение от прямолинейности и вертикальности внутренних 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внешних углов при облицовке стен не должно быть более 1,5 мм и на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 м их вертикальной линии.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7. Облицовка должна быть выполнена однотипными плитками или по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заданному проектом рисунку.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Контроль качества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340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8. Облицовочные плиты не должны иметь косины, прогиба и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скручивания. На поверхности облицовки не допускаются грязные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пятна, следы потеков раствора, заметные месте с поврежденным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глянцем.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9. Толщина швов между плитками не должна превышать 2+- 0,5 мм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(принимается в зависимости от назначения помещения).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10. Горизонтальные и вертикальные швы облицовки или швы,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расположенные по диагонали, должны быть заполненными,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прямолинейными, одинаковой ширины, взаимно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перпендикулярными, без заметных искривлений, что проверяют с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помощью отвеса, контрольной рейки и уровня. Отклонение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расположения швов от вертикали и горизонтали на 1 м  допускается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более 1,5 мм.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11. Отклонение расположения швов от вертикали и горизонтали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всюдлину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ряда (в пределах архитектурного членения) должно быть не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более 3 мм.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Инструменты и материалы для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выполненя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облицовки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Для работы потребуются: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— мастерок, с помощью которого наносят и разравнивают раствор.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— строительный миксер для замешивания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церезита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— зубчатые шпателя для нанесения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церезита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 снятие лишнего раствора;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— молоток плиточный (резиновый или киянка) для усадки плитки;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плиткорез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— специальное приспособление, с помощью которого нарезают плитку, обтачивают кромку, сверлят отверстия.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— измерительные приборы (рулетка, отвес, разметочный шнур, угольник, уровни);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— щипцы и кусачки, необходимые для отламывания узкой полоски плитки;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— малярная кисть с жесткой щетиной;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— резиновый шпатель для нанесения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затрочного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раствора для швов;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— емкости для воды ;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— емкость для приготовления раствора;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—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церезит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— крестики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— ветошь, губка.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https://cdn.vseinstrumenti.ru/images/goods/ruchnoy-instrument/dlya-shtukaturno-otdelochnyh-rabot/211348/160x144/5106967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1600200"/>
            <a:ext cx="114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dvkeramik.ru/images/detailed/12/141550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447800"/>
            <a:ext cx="762856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Ковш Шаульского и резиновая киянка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743200"/>
            <a:ext cx="2514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кисть маховая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1600200"/>
            <a:ext cx="826286" cy="52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Набор металлических угольников.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667000" y="3505200"/>
            <a:ext cx="61880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Миксер для клея и насадка на перфоратор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3581400"/>
            <a:ext cx="1676400" cy="7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любительский и профессиональный ручной плиткорез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" y="4419600"/>
            <a:ext cx="1271319" cy="169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Затирочный шпатель позволяет наносить смесь быстрее, чем резиновый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62200" y="4572000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инструменты для затирки плитки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09800" y="5334000"/>
            <a:ext cx="121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Кусачки-попугайчики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76400" y="2286000"/>
            <a:ext cx="1603758" cy="56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Подготовка поверхности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Поверхность грунтуют разбавленным клеевым составом. Гладкие поверхности перед грунтовкой обрабатывают наждачной бумагой.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Desktop\фото дети\Captured\Photo15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286000"/>
            <a:ext cx="3581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Приготовление раствора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Клей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Церезит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это цементный состав с добавками наполнителей и синтетических модификаторов, которые качественно повышают характеристики готового материала. Представляет собой сыпучую смесь в упаковках по 5 и 25 кг. для разведения водой. Количество воды для разведения рабочей консистенции на 25 кг. 6–7 л. На 5 кг. – 1–1,3 л.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Desktop\фото дети\Captured\Photo15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9" y="2895600"/>
            <a:ext cx="3505201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Нанесение раствора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После замешивания раствора сразу приступить к работе. Нанести плоским шпателем 200–300 гр. раствора на подготовленную плоскость. Зубчатым шпателем придать ребристую структуру. Глубина бороздок регулируется в зависимости от размеров плитки. Чем меньше плитка, тем меньше неровности.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Desktop\фото дети\Captured\Photo15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200400"/>
            <a:ext cx="354806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ru-RU" dirty="0" smtClean="0"/>
              <a:t>Установка плитки по месту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Прислоняем к стене плитку. Также следует немного постучать по ней резиновым молотком или деревянным бруском, что поможет равномерно распределить мастику по всей площади плитки.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случае, если клей выступает за пределы швов, его сразу необходимо убирать с помощью шпателя, поскольку, высохнув он не предоставит такой возможности и несколько испортит внешний вид плиточного покрытия. Для обустройства швов, также предусматриваются крестики между плитками.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Desktop\фото дети\Captured\Photo15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3581400"/>
            <a:ext cx="362461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Проверка </a:t>
            </a:r>
            <a:r>
              <a:rPr lang="ru-RU" dirty="0" smtClean="0"/>
              <a:t>горизонтали </a:t>
            </a:r>
            <a:r>
              <a:rPr lang="ru-RU" dirty="0" smtClean="0"/>
              <a:t>и вертикали уложенной плитки</a:t>
            </a:r>
            <a:endParaRPr lang="ru-RU" dirty="0"/>
          </a:p>
        </p:txBody>
      </p:sp>
      <p:pic>
        <p:nvPicPr>
          <p:cNvPr id="4" name="Содержимое 3" descr="C:\Users\user\Desktop\фото дети\Captured\Photo1539 - копия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00200"/>
            <a:ext cx="3505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о дети\Captured\Photo15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676400"/>
            <a:ext cx="3657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Затирка швов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После высыхания клея необходимо удалить крестики, а далее проводится обустройство, замазка и затирка швов.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Последним этапом становится очищение поверхности от мусора, грязи и пыли.</a:t>
            </a:r>
          </a:p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581400" y="3124200"/>
          <a:ext cx="19177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Объект упаковщика для оболочки" showAsIcon="1" r:id="rId3" imgW="1918080" imgH="685800" progId="Package">
                  <p:embed/>
                </p:oleObj>
              </mc:Choice>
              <mc:Fallback>
                <p:oleObj name="Объект упаковщика для оболочки" showAsIcon="1" r:id="rId3" imgW="1918080" imgH="68580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124200"/>
                        <a:ext cx="19177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Контроль качества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3400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Плитки должны иметь прочное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сцепленне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 прослойкой и не отделяться от нее, что проверяют простукиванием всей площади покрытия.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Качество выполненной внутренней вертикальной облицовки поверхностей искусственными керамическими плитками должно удовлетворять следующим требованиям: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Отклонение поверхности облицовки от вертикали на 1 м не должно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превышать 1,5 мм.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Отклонение поверхности от вертикали на высоту этажа – не более 4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мм.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Между плитками и поверхностью облицованной конструкции не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должно быть пустот (проверяется простукиванием облицовки).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496</Words>
  <Application>Microsoft Office PowerPoint</Application>
  <PresentationFormat>Экран (4:3)</PresentationFormat>
  <Paragraphs>73</Paragraphs>
  <Slides>11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Office Theme</vt:lpstr>
      <vt:lpstr>Объект упаковщика для оболочки</vt:lpstr>
      <vt:lpstr>Облицовка вертикальных поверхностей</vt:lpstr>
      <vt:lpstr>Инструменты и материалы для выполненя облицовки</vt:lpstr>
      <vt:lpstr>Подготовка поверхности</vt:lpstr>
      <vt:lpstr>Приготовление раствора</vt:lpstr>
      <vt:lpstr>Нанесение раствора</vt:lpstr>
      <vt:lpstr>Установка плитки по месту</vt:lpstr>
      <vt:lpstr>Проверка горизонтали и вертикали уложенной плитки</vt:lpstr>
      <vt:lpstr>Затирка швов</vt:lpstr>
      <vt:lpstr>Контроль качества</vt:lpstr>
      <vt:lpstr>Контроль качества</vt:lpstr>
      <vt:lpstr>Контроль качества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Облицовка вертикальных поверхностей</dc:title>
  <dc:creator>user</dc:creator>
  <cp:lastModifiedBy>Пользователь Windows</cp:lastModifiedBy>
  <cp:revision>39</cp:revision>
  <dcterms:created xsi:type="dcterms:W3CDTF">2021-09-13T07:13:41Z</dcterms:created>
  <dcterms:modified xsi:type="dcterms:W3CDTF">2021-10-19T07:08:55Z</dcterms:modified>
</cp:coreProperties>
</file>